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2"/>
  </p:notesMasterIdLst>
  <p:sldIdLst>
    <p:sldId id="256" r:id="rId5"/>
    <p:sldId id="257" r:id="rId6"/>
    <p:sldId id="258" r:id="rId7"/>
    <p:sldId id="261" r:id="rId8"/>
    <p:sldId id="260" r:id="rId9"/>
    <p:sldId id="259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DD612-DF96-4F41-97D4-E0FCB4A13681}" type="doc">
      <dgm:prSet loTypeId="urn:microsoft.com/office/officeart/2005/8/layout/chevron2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14B75A3-8489-430B-8439-10F588E50565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</a:t>
          </a:r>
        </a:p>
      </dgm:t>
    </dgm:pt>
    <dgm:pt modelId="{A44ADD84-B043-47E3-874E-DBAFFD8CF3B3}" type="parTrans" cxnId="{11C1498A-E42D-4938-B873-C0F85804136A}">
      <dgm:prSet/>
      <dgm:spPr/>
      <dgm:t>
        <a:bodyPr/>
        <a:lstStyle/>
        <a:p>
          <a:endParaRPr lang="en-GB"/>
        </a:p>
      </dgm:t>
    </dgm:pt>
    <dgm:pt modelId="{4915A44D-95B7-42D7-BCCA-BF0B01D8A5C5}" type="sibTrans" cxnId="{11C1498A-E42D-4938-B873-C0F85804136A}">
      <dgm:prSet/>
      <dgm:spPr/>
      <dgm:t>
        <a:bodyPr/>
        <a:lstStyle/>
        <a:p>
          <a:endParaRPr lang="en-GB"/>
        </a:p>
      </dgm:t>
    </dgm:pt>
    <dgm:pt modelId="{305B879B-F940-433A-AD74-561A7B7CC87A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B</a:t>
          </a:r>
        </a:p>
      </dgm:t>
    </dgm:pt>
    <dgm:pt modelId="{FBC48C3A-0878-4155-B044-21C633FF9CFF}" type="parTrans" cxnId="{377BC290-FBDA-4012-88DF-0B9D104A6E2C}">
      <dgm:prSet/>
      <dgm:spPr/>
      <dgm:t>
        <a:bodyPr/>
        <a:lstStyle/>
        <a:p>
          <a:endParaRPr lang="en-GB"/>
        </a:p>
      </dgm:t>
    </dgm:pt>
    <dgm:pt modelId="{D7B5AD24-BA4E-4DE4-B7D8-FDAE0353F35E}" type="sibTrans" cxnId="{377BC290-FBDA-4012-88DF-0B9D104A6E2C}">
      <dgm:prSet/>
      <dgm:spPr/>
      <dgm:t>
        <a:bodyPr/>
        <a:lstStyle/>
        <a:p>
          <a:endParaRPr lang="en-GB"/>
        </a:p>
      </dgm:t>
    </dgm:pt>
    <dgm:pt modelId="{6790FCD7-1170-407E-A593-1564DBF408BC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Sao2 99% in air, nil </a:t>
          </a:r>
          <a:r>
            <a:rPr lang="en-GB" dirty="0" err="1">
              <a:latin typeface="Biome" panose="020B0503030204020804" pitchFamily="34" charset="0"/>
              <a:cs typeface="Biome" panose="020B0503030204020804" pitchFamily="34" charset="0"/>
            </a:rPr>
            <a:t>resp</a:t>
          </a: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 distress, chest clear</a:t>
          </a:r>
        </a:p>
      </dgm:t>
    </dgm:pt>
    <dgm:pt modelId="{075829C1-36A8-4558-9760-A257FBDD4002}" type="parTrans" cxnId="{827803D4-7E41-4F8E-945F-04760482C26C}">
      <dgm:prSet/>
      <dgm:spPr/>
      <dgm:t>
        <a:bodyPr/>
        <a:lstStyle/>
        <a:p>
          <a:endParaRPr lang="en-GB"/>
        </a:p>
      </dgm:t>
    </dgm:pt>
    <dgm:pt modelId="{ED243475-38F8-4DB1-99FB-30ED31E0FD36}" type="sibTrans" cxnId="{827803D4-7E41-4F8E-945F-04760482C26C}">
      <dgm:prSet/>
      <dgm:spPr/>
      <dgm:t>
        <a:bodyPr/>
        <a:lstStyle/>
        <a:p>
          <a:endParaRPr lang="en-GB"/>
        </a:p>
      </dgm:t>
    </dgm:pt>
    <dgm:pt modelId="{B2320D07-3990-40A7-8254-E8397F7F29A7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</a:t>
          </a:r>
        </a:p>
      </dgm:t>
    </dgm:pt>
    <dgm:pt modelId="{9DD2C859-B3F2-4097-9F25-43730504617D}" type="parTrans" cxnId="{D17DF553-5F21-4917-8253-0C09744C4D8A}">
      <dgm:prSet/>
      <dgm:spPr/>
      <dgm:t>
        <a:bodyPr/>
        <a:lstStyle/>
        <a:p>
          <a:endParaRPr lang="en-GB"/>
        </a:p>
      </dgm:t>
    </dgm:pt>
    <dgm:pt modelId="{16CB1A91-15C8-4DE9-93AA-AA14BB929E47}" type="sibTrans" cxnId="{D17DF553-5F21-4917-8253-0C09744C4D8A}">
      <dgm:prSet/>
      <dgm:spPr/>
      <dgm:t>
        <a:bodyPr/>
        <a:lstStyle/>
        <a:p>
          <a:endParaRPr lang="en-GB"/>
        </a:p>
      </dgm:t>
    </dgm:pt>
    <dgm:pt modelId="{8046F160-6D24-415C-A729-E73697586F01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Cold peripheries, CCR 3s</a:t>
          </a:r>
        </a:p>
      </dgm:t>
    </dgm:pt>
    <dgm:pt modelId="{A5AB8454-11EF-446F-8D9A-59E0989897C0}" type="parTrans" cxnId="{DC046C3A-B4CE-4407-94F0-B8703F2507ED}">
      <dgm:prSet/>
      <dgm:spPr/>
      <dgm:t>
        <a:bodyPr/>
        <a:lstStyle/>
        <a:p>
          <a:endParaRPr lang="en-GB"/>
        </a:p>
      </dgm:t>
    </dgm:pt>
    <dgm:pt modelId="{77CC6007-2D9F-43E7-9192-5E5D62DD1329}" type="sibTrans" cxnId="{DC046C3A-B4CE-4407-94F0-B8703F2507ED}">
      <dgm:prSet/>
      <dgm:spPr/>
      <dgm:t>
        <a:bodyPr/>
        <a:lstStyle/>
        <a:p>
          <a:endParaRPr lang="en-GB"/>
        </a:p>
      </dgm:t>
    </dgm:pt>
    <dgm:pt modelId="{71CC2A91-C114-4C6A-8BAF-537F1BE1D1AA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HR 110, BP….</a:t>
          </a:r>
        </a:p>
      </dgm:t>
    </dgm:pt>
    <dgm:pt modelId="{CBCF24A3-08CB-416D-A706-70EE83412C3A}" type="parTrans" cxnId="{F39273E1-8392-4E0F-AD81-18AB7D1F99A2}">
      <dgm:prSet/>
      <dgm:spPr/>
      <dgm:t>
        <a:bodyPr/>
        <a:lstStyle/>
        <a:p>
          <a:endParaRPr lang="en-GB"/>
        </a:p>
      </dgm:t>
    </dgm:pt>
    <dgm:pt modelId="{11A6D442-8A68-4D82-AD49-3E4483BE3FCE}" type="sibTrans" cxnId="{F39273E1-8392-4E0F-AD81-18AB7D1F99A2}">
      <dgm:prSet/>
      <dgm:spPr/>
      <dgm:t>
        <a:bodyPr/>
        <a:lstStyle/>
        <a:p>
          <a:endParaRPr lang="en-GB"/>
        </a:p>
      </dgm:t>
    </dgm:pt>
    <dgm:pt modelId="{595ACE65-1E71-4C9F-9CFD-ED7CD327EDE7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Patent, groaning</a:t>
          </a:r>
        </a:p>
      </dgm:t>
    </dgm:pt>
    <dgm:pt modelId="{777970E7-7FE5-41CB-A4C8-5CA34FFC0514}" type="sibTrans" cxnId="{35742D52-CAF5-4DE0-B28D-76A7547EE9EA}">
      <dgm:prSet/>
      <dgm:spPr/>
      <dgm:t>
        <a:bodyPr/>
        <a:lstStyle/>
        <a:p>
          <a:endParaRPr lang="en-GB"/>
        </a:p>
      </dgm:t>
    </dgm:pt>
    <dgm:pt modelId="{BE633A2E-F4E5-4C87-97B3-97A2D6007C3A}" type="parTrans" cxnId="{35742D52-CAF5-4DE0-B28D-76A7547EE9EA}">
      <dgm:prSet/>
      <dgm:spPr/>
      <dgm:t>
        <a:bodyPr/>
        <a:lstStyle/>
        <a:p>
          <a:endParaRPr lang="en-GB"/>
        </a:p>
      </dgm:t>
    </dgm:pt>
    <dgm:pt modelId="{0E686CBF-09F1-4C23-9343-B45826E6DF52}" type="pres">
      <dgm:prSet presAssocID="{0CBDD612-DF96-4F41-97D4-E0FCB4A13681}" presName="linearFlow" presStyleCnt="0">
        <dgm:presLayoutVars>
          <dgm:dir/>
          <dgm:animLvl val="lvl"/>
          <dgm:resizeHandles val="exact"/>
        </dgm:presLayoutVars>
      </dgm:prSet>
      <dgm:spPr/>
    </dgm:pt>
    <dgm:pt modelId="{AF63AA7E-B637-4503-B28C-56875DB436D9}" type="pres">
      <dgm:prSet presAssocID="{B14B75A3-8489-430B-8439-10F588E50565}" presName="composite" presStyleCnt="0"/>
      <dgm:spPr/>
    </dgm:pt>
    <dgm:pt modelId="{C64A9B01-94FC-46D4-A25C-5273BA0060DF}" type="pres">
      <dgm:prSet presAssocID="{B14B75A3-8489-430B-8439-10F588E5056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363C074-142B-4BC5-97F9-6E6D1198ED97}" type="pres">
      <dgm:prSet presAssocID="{B14B75A3-8489-430B-8439-10F588E50565}" presName="descendantText" presStyleLbl="alignAcc1" presStyleIdx="0" presStyleCnt="3">
        <dgm:presLayoutVars>
          <dgm:bulletEnabled val="1"/>
        </dgm:presLayoutVars>
      </dgm:prSet>
      <dgm:spPr/>
    </dgm:pt>
    <dgm:pt modelId="{913A5D42-804D-4BED-8741-10903C514F89}" type="pres">
      <dgm:prSet presAssocID="{4915A44D-95B7-42D7-BCCA-BF0B01D8A5C5}" presName="sp" presStyleCnt="0"/>
      <dgm:spPr/>
    </dgm:pt>
    <dgm:pt modelId="{47FC2CFB-1071-4DA0-A7D4-F6D126F5A397}" type="pres">
      <dgm:prSet presAssocID="{305B879B-F940-433A-AD74-561A7B7CC87A}" presName="composite" presStyleCnt="0"/>
      <dgm:spPr/>
    </dgm:pt>
    <dgm:pt modelId="{20340290-47CD-4320-BE9A-5E98C9C5D19F}" type="pres">
      <dgm:prSet presAssocID="{305B879B-F940-433A-AD74-561A7B7CC87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23CFFE6-5533-46CA-97C7-1E674B271753}" type="pres">
      <dgm:prSet presAssocID="{305B879B-F940-433A-AD74-561A7B7CC87A}" presName="descendantText" presStyleLbl="alignAcc1" presStyleIdx="1" presStyleCnt="3">
        <dgm:presLayoutVars>
          <dgm:bulletEnabled val="1"/>
        </dgm:presLayoutVars>
      </dgm:prSet>
      <dgm:spPr/>
    </dgm:pt>
    <dgm:pt modelId="{0617621C-0FC7-4256-8E23-E924CE4C5803}" type="pres">
      <dgm:prSet presAssocID="{D7B5AD24-BA4E-4DE4-B7D8-FDAE0353F35E}" presName="sp" presStyleCnt="0"/>
      <dgm:spPr/>
    </dgm:pt>
    <dgm:pt modelId="{D7BD18E5-1CF0-42F4-A24D-9D029F65EB33}" type="pres">
      <dgm:prSet presAssocID="{B2320D07-3990-40A7-8254-E8397F7F29A7}" presName="composite" presStyleCnt="0"/>
      <dgm:spPr/>
    </dgm:pt>
    <dgm:pt modelId="{01DF3DF2-2E28-4BFB-AFB8-CF057CA47CCF}" type="pres">
      <dgm:prSet presAssocID="{B2320D07-3990-40A7-8254-E8397F7F29A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923508F-365F-49A3-BEDD-3CC50D6249BB}" type="pres">
      <dgm:prSet presAssocID="{B2320D07-3990-40A7-8254-E8397F7F29A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3CF9215-FD66-4934-A3C5-CA4DC1C25487}" type="presOf" srcId="{B2320D07-3990-40A7-8254-E8397F7F29A7}" destId="{01DF3DF2-2E28-4BFB-AFB8-CF057CA47CCF}" srcOrd="0" destOrd="0" presId="urn:microsoft.com/office/officeart/2005/8/layout/chevron2"/>
    <dgm:cxn modelId="{6ABCDB2E-B4FE-4E7A-B1F9-149461A6D88A}" type="presOf" srcId="{8046F160-6D24-415C-A729-E73697586F01}" destId="{B923508F-365F-49A3-BEDD-3CC50D6249BB}" srcOrd="0" destOrd="0" presId="urn:microsoft.com/office/officeart/2005/8/layout/chevron2"/>
    <dgm:cxn modelId="{DC046C3A-B4CE-4407-94F0-B8703F2507ED}" srcId="{B2320D07-3990-40A7-8254-E8397F7F29A7}" destId="{8046F160-6D24-415C-A729-E73697586F01}" srcOrd="0" destOrd="0" parTransId="{A5AB8454-11EF-446F-8D9A-59E0989897C0}" sibTransId="{77CC6007-2D9F-43E7-9192-5E5D62DD1329}"/>
    <dgm:cxn modelId="{35742D52-CAF5-4DE0-B28D-76A7547EE9EA}" srcId="{B14B75A3-8489-430B-8439-10F588E50565}" destId="{595ACE65-1E71-4C9F-9CFD-ED7CD327EDE7}" srcOrd="0" destOrd="0" parTransId="{BE633A2E-F4E5-4C87-97B3-97A2D6007C3A}" sibTransId="{777970E7-7FE5-41CB-A4C8-5CA34FFC0514}"/>
    <dgm:cxn modelId="{D17DF553-5F21-4917-8253-0C09744C4D8A}" srcId="{0CBDD612-DF96-4F41-97D4-E0FCB4A13681}" destId="{B2320D07-3990-40A7-8254-E8397F7F29A7}" srcOrd="2" destOrd="0" parTransId="{9DD2C859-B3F2-4097-9F25-43730504617D}" sibTransId="{16CB1A91-15C8-4DE9-93AA-AA14BB929E47}"/>
    <dgm:cxn modelId="{EEE80F82-1FDF-4ABF-81F3-5816E2CDA651}" type="presOf" srcId="{595ACE65-1E71-4C9F-9CFD-ED7CD327EDE7}" destId="{0363C074-142B-4BC5-97F9-6E6D1198ED97}" srcOrd="0" destOrd="0" presId="urn:microsoft.com/office/officeart/2005/8/layout/chevron2"/>
    <dgm:cxn modelId="{11C1498A-E42D-4938-B873-C0F85804136A}" srcId="{0CBDD612-DF96-4F41-97D4-E0FCB4A13681}" destId="{B14B75A3-8489-430B-8439-10F588E50565}" srcOrd="0" destOrd="0" parTransId="{A44ADD84-B043-47E3-874E-DBAFFD8CF3B3}" sibTransId="{4915A44D-95B7-42D7-BCCA-BF0B01D8A5C5}"/>
    <dgm:cxn modelId="{377BC290-FBDA-4012-88DF-0B9D104A6E2C}" srcId="{0CBDD612-DF96-4F41-97D4-E0FCB4A13681}" destId="{305B879B-F940-433A-AD74-561A7B7CC87A}" srcOrd="1" destOrd="0" parTransId="{FBC48C3A-0878-4155-B044-21C633FF9CFF}" sibTransId="{D7B5AD24-BA4E-4DE4-B7D8-FDAE0353F35E}"/>
    <dgm:cxn modelId="{FE2C1ABF-1662-4804-82EE-5BD392CE3BDC}" type="presOf" srcId="{0CBDD612-DF96-4F41-97D4-E0FCB4A13681}" destId="{0E686CBF-09F1-4C23-9343-B45826E6DF52}" srcOrd="0" destOrd="0" presId="urn:microsoft.com/office/officeart/2005/8/layout/chevron2"/>
    <dgm:cxn modelId="{3D5C88BF-5403-45C9-863B-53F386E15CB7}" type="presOf" srcId="{6790FCD7-1170-407E-A593-1564DBF408BC}" destId="{E23CFFE6-5533-46CA-97C7-1E674B271753}" srcOrd="0" destOrd="0" presId="urn:microsoft.com/office/officeart/2005/8/layout/chevron2"/>
    <dgm:cxn modelId="{45103FCA-E3BB-4217-B7F6-62612A8C39F5}" type="presOf" srcId="{71CC2A91-C114-4C6A-8BAF-537F1BE1D1AA}" destId="{B923508F-365F-49A3-BEDD-3CC50D6249BB}" srcOrd="0" destOrd="1" presId="urn:microsoft.com/office/officeart/2005/8/layout/chevron2"/>
    <dgm:cxn modelId="{35BB6FCD-365D-4C80-8465-71840F396248}" type="presOf" srcId="{305B879B-F940-433A-AD74-561A7B7CC87A}" destId="{20340290-47CD-4320-BE9A-5E98C9C5D19F}" srcOrd="0" destOrd="0" presId="urn:microsoft.com/office/officeart/2005/8/layout/chevron2"/>
    <dgm:cxn modelId="{0F0CA0CE-53B1-454D-BB6F-3C4278EC0952}" type="presOf" srcId="{B14B75A3-8489-430B-8439-10F588E50565}" destId="{C64A9B01-94FC-46D4-A25C-5273BA0060DF}" srcOrd="0" destOrd="0" presId="urn:microsoft.com/office/officeart/2005/8/layout/chevron2"/>
    <dgm:cxn modelId="{827803D4-7E41-4F8E-945F-04760482C26C}" srcId="{305B879B-F940-433A-AD74-561A7B7CC87A}" destId="{6790FCD7-1170-407E-A593-1564DBF408BC}" srcOrd="0" destOrd="0" parTransId="{075829C1-36A8-4558-9760-A257FBDD4002}" sibTransId="{ED243475-38F8-4DB1-99FB-30ED31E0FD36}"/>
    <dgm:cxn modelId="{F39273E1-8392-4E0F-AD81-18AB7D1F99A2}" srcId="{B2320D07-3990-40A7-8254-E8397F7F29A7}" destId="{71CC2A91-C114-4C6A-8BAF-537F1BE1D1AA}" srcOrd="1" destOrd="0" parTransId="{CBCF24A3-08CB-416D-A706-70EE83412C3A}" sibTransId="{11A6D442-8A68-4D82-AD49-3E4483BE3FCE}"/>
    <dgm:cxn modelId="{4D6496E8-9354-441B-916C-674548EFC132}" type="presParOf" srcId="{0E686CBF-09F1-4C23-9343-B45826E6DF52}" destId="{AF63AA7E-B637-4503-B28C-56875DB436D9}" srcOrd="0" destOrd="0" presId="urn:microsoft.com/office/officeart/2005/8/layout/chevron2"/>
    <dgm:cxn modelId="{FFF62F65-7E67-4C20-A28B-2BEE2B5024DD}" type="presParOf" srcId="{AF63AA7E-B637-4503-B28C-56875DB436D9}" destId="{C64A9B01-94FC-46D4-A25C-5273BA0060DF}" srcOrd="0" destOrd="0" presId="urn:microsoft.com/office/officeart/2005/8/layout/chevron2"/>
    <dgm:cxn modelId="{637714AC-845E-4848-894E-A92D7C86971F}" type="presParOf" srcId="{AF63AA7E-B637-4503-B28C-56875DB436D9}" destId="{0363C074-142B-4BC5-97F9-6E6D1198ED97}" srcOrd="1" destOrd="0" presId="urn:microsoft.com/office/officeart/2005/8/layout/chevron2"/>
    <dgm:cxn modelId="{F8DF3F97-7568-4DFF-A056-D35B34AB9F93}" type="presParOf" srcId="{0E686CBF-09F1-4C23-9343-B45826E6DF52}" destId="{913A5D42-804D-4BED-8741-10903C514F89}" srcOrd="1" destOrd="0" presId="urn:microsoft.com/office/officeart/2005/8/layout/chevron2"/>
    <dgm:cxn modelId="{A8F12C73-ECD0-4D2F-A7B3-22001AAE8303}" type="presParOf" srcId="{0E686CBF-09F1-4C23-9343-B45826E6DF52}" destId="{47FC2CFB-1071-4DA0-A7D4-F6D126F5A397}" srcOrd="2" destOrd="0" presId="urn:microsoft.com/office/officeart/2005/8/layout/chevron2"/>
    <dgm:cxn modelId="{AE77F2D0-A695-4E45-A368-F6FAE4346980}" type="presParOf" srcId="{47FC2CFB-1071-4DA0-A7D4-F6D126F5A397}" destId="{20340290-47CD-4320-BE9A-5E98C9C5D19F}" srcOrd="0" destOrd="0" presId="urn:microsoft.com/office/officeart/2005/8/layout/chevron2"/>
    <dgm:cxn modelId="{DB4779E9-17A1-4CC2-A857-BC11338C91EB}" type="presParOf" srcId="{47FC2CFB-1071-4DA0-A7D4-F6D126F5A397}" destId="{E23CFFE6-5533-46CA-97C7-1E674B271753}" srcOrd="1" destOrd="0" presId="urn:microsoft.com/office/officeart/2005/8/layout/chevron2"/>
    <dgm:cxn modelId="{DBB33A66-9F20-483A-B071-6DBC5A300B3D}" type="presParOf" srcId="{0E686CBF-09F1-4C23-9343-B45826E6DF52}" destId="{0617621C-0FC7-4256-8E23-E924CE4C5803}" srcOrd="3" destOrd="0" presId="urn:microsoft.com/office/officeart/2005/8/layout/chevron2"/>
    <dgm:cxn modelId="{6D188982-2B63-4ADA-B97A-C60D5B61BCBD}" type="presParOf" srcId="{0E686CBF-09F1-4C23-9343-B45826E6DF52}" destId="{D7BD18E5-1CF0-42F4-A24D-9D029F65EB33}" srcOrd="4" destOrd="0" presId="urn:microsoft.com/office/officeart/2005/8/layout/chevron2"/>
    <dgm:cxn modelId="{E5A4F0DD-3FB0-41A8-A09A-D7EB19CFE274}" type="presParOf" srcId="{D7BD18E5-1CF0-42F4-A24D-9D029F65EB33}" destId="{01DF3DF2-2E28-4BFB-AFB8-CF057CA47CCF}" srcOrd="0" destOrd="0" presId="urn:microsoft.com/office/officeart/2005/8/layout/chevron2"/>
    <dgm:cxn modelId="{A34AF01E-22E3-48B7-A138-1BA020FE3463}" type="presParOf" srcId="{D7BD18E5-1CF0-42F4-A24D-9D029F65EB33}" destId="{B923508F-365F-49A3-BEDD-3CC50D6249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1C0D6-6928-4797-B15A-03DB3F1129F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2E4F795-F9A5-494F-ADCE-B0F023E2A32F}">
      <dgm:prSet phldrT="[Text]" phldr="0"/>
      <dgm:spPr/>
      <dgm:t>
        <a:bodyPr/>
        <a:lstStyle/>
        <a:p>
          <a:r>
            <a:rPr lang="en-GB" dirty="0"/>
            <a:t>D</a:t>
          </a:r>
        </a:p>
      </dgm:t>
    </dgm:pt>
    <dgm:pt modelId="{F4E517E5-04D6-46FE-BB2F-F91B79847148}" type="parTrans" cxnId="{08B24F4C-8661-47FC-B0FA-FB4D8CA06B3B}">
      <dgm:prSet/>
      <dgm:spPr/>
      <dgm:t>
        <a:bodyPr/>
        <a:lstStyle/>
        <a:p>
          <a:endParaRPr lang="en-GB"/>
        </a:p>
      </dgm:t>
    </dgm:pt>
    <dgm:pt modelId="{DCDE9DDA-9550-494F-833F-528B9CC4EE17}" type="sibTrans" cxnId="{08B24F4C-8661-47FC-B0FA-FB4D8CA06B3B}">
      <dgm:prSet/>
      <dgm:spPr/>
      <dgm:t>
        <a:bodyPr/>
        <a:lstStyle/>
        <a:p>
          <a:endParaRPr lang="en-GB"/>
        </a:p>
      </dgm:t>
    </dgm:pt>
    <dgm:pt modelId="{9E0236F6-ED32-4091-8CB8-D23BE48D1173}">
      <dgm:prSet phldrT="[Text]" phldr="0"/>
      <dgm:spPr>
        <a:noFill/>
      </dgm:spPr>
      <dgm:t>
        <a:bodyPr/>
        <a:lstStyle/>
        <a:p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Fluctuating GCS</a:t>
          </a:r>
        </a:p>
      </dgm:t>
    </dgm:pt>
    <dgm:pt modelId="{7AD349F9-E740-47D9-B20A-D5DEBFF70A3A}" type="parTrans" cxnId="{FF395F8E-6C25-4A89-B3E6-D4285CDAFAAC}">
      <dgm:prSet/>
      <dgm:spPr/>
      <dgm:t>
        <a:bodyPr/>
        <a:lstStyle/>
        <a:p>
          <a:endParaRPr lang="en-GB"/>
        </a:p>
      </dgm:t>
    </dgm:pt>
    <dgm:pt modelId="{741CBC51-F1D0-4E3B-ADF9-A1427518EF65}" type="sibTrans" cxnId="{FF395F8E-6C25-4A89-B3E6-D4285CDAFAAC}">
      <dgm:prSet/>
      <dgm:spPr/>
      <dgm:t>
        <a:bodyPr/>
        <a:lstStyle/>
        <a:p>
          <a:endParaRPr lang="en-GB"/>
        </a:p>
      </dgm:t>
    </dgm:pt>
    <dgm:pt modelId="{C21717B6-8EE8-4601-AAC8-34B34B2E04CB}">
      <dgm:prSet phldrT="[Text]" phldr="0"/>
      <dgm:spPr/>
      <dgm:t>
        <a:bodyPr/>
        <a:lstStyle/>
        <a:p>
          <a:r>
            <a:rPr lang="en-GB" dirty="0"/>
            <a:t>E</a:t>
          </a:r>
        </a:p>
      </dgm:t>
    </dgm:pt>
    <dgm:pt modelId="{E21EF517-BDEE-4CD2-AE01-45FF3A7DEF5F}" type="parTrans" cxnId="{37007460-DFCA-470A-BD12-EA66FE9F3321}">
      <dgm:prSet/>
      <dgm:spPr/>
      <dgm:t>
        <a:bodyPr/>
        <a:lstStyle/>
        <a:p>
          <a:endParaRPr lang="en-GB"/>
        </a:p>
      </dgm:t>
    </dgm:pt>
    <dgm:pt modelId="{B909FB81-4DBD-4703-BEE7-047641A090E5}" type="sibTrans" cxnId="{37007460-DFCA-470A-BD12-EA66FE9F3321}">
      <dgm:prSet/>
      <dgm:spPr/>
      <dgm:t>
        <a:bodyPr/>
        <a:lstStyle/>
        <a:p>
          <a:endParaRPr lang="en-GB"/>
        </a:p>
      </dgm:t>
    </dgm:pt>
    <dgm:pt modelId="{61E41728-8129-4230-8418-99592D208924}">
      <dgm:prSet phldrT="[Text]" phldr="0"/>
      <dgm:spPr>
        <a:noFill/>
      </dgm:spPr>
      <dgm:t>
        <a:bodyPr/>
        <a:lstStyle/>
        <a:p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Temp 36.3</a:t>
          </a:r>
        </a:p>
      </dgm:t>
    </dgm:pt>
    <dgm:pt modelId="{890F8C65-8B66-4D27-8745-52A0661F60F5}" type="parTrans" cxnId="{993F5AB9-B3B6-4F0E-85AC-DB02C44CBC31}">
      <dgm:prSet/>
      <dgm:spPr/>
      <dgm:t>
        <a:bodyPr/>
        <a:lstStyle/>
        <a:p>
          <a:endParaRPr lang="en-GB"/>
        </a:p>
      </dgm:t>
    </dgm:pt>
    <dgm:pt modelId="{FE55AAA2-864A-40A8-8E16-9EA920D58722}" type="sibTrans" cxnId="{993F5AB9-B3B6-4F0E-85AC-DB02C44CBC31}">
      <dgm:prSet/>
      <dgm:spPr/>
      <dgm:t>
        <a:bodyPr/>
        <a:lstStyle/>
        <a:p>
          <a:endParaRPr lang="en-GB"/>
        </a:p>
      </dgm:t>
    </dgm:pt>
    <dgm:pt modelId="{E54F5D0F-139A-4D35-90BC-6F259037F414}">
      <dgm:prSet phldrT="[Text]" phldr="0"/>
      <dgm:spPr>
        <a:noFill/>
      </dgm:spPr>
      <dgm:t>
        <a:bodyPr/>
        <a:lstStyle/>
        <a:p>
          <a:pPr algn="l"/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Last PU 6 hours ago</a:t>
          </a:r>
        </a:p>
      </dgm:t>
    </dgm:pt>
    <dgm:pt modelId="{AD2826E8-500C-4FCB-BFE4-04D2B492D477}" type="parTrans" cxnId="{438C6801-2B1A-400D-9FE9-6720D046EB9C}">
      <dgm:prSet/>
      <dgm:spPr/>
      <dgm:t>
        <a:bodyPr/>
        <a:lstStyle/>
        <a:p>
          <a:endParaRPr lang="en-GB"/>
        </a:p>
      </dgm:t>
    </dgm:pt>
    <dgm:pt modelId="{1B2834BE-153E-4996-85D0-D4CBE8E8714C}" type="sibTrans" cxnId="{438C6801-2B1A-400D-9FE9-6720D046EB9C}">
      <dgm:prSet/>
      <dgm:spPr/>
      <dgm:t>
        <a:bodyPr/>
        <a:lstStyle/>
        <a:p>
          <a:endParaRPr lang="en-GB"/>
        </a:p>
      </dgm:t>
    </dgm:pt>
    <dgm:pt modelId="{DEB8FB0E-31A9-4C47-8BE9-EA6C837A19BF}">
      <dgm:prSet phldrT="[Text]" phldr="0"/>
      <dgm:spPr>
        <a:noFill/>
      </dgm:spPr>
      <dgm:t>
        <a:bodyPr/>
        <a:lstStyle/>
        <a:p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Nil rashes/injuries</a:t>
          </a:r>
        </a:p>
      </dgm:t>
    </dgm:pt>
    <dgm:pt modelId="{476587C4-EA64-41F6-B40F-ADE5A9C9AC4F}" type="parTrans" cxnId="{C020AF3D-95E0-466C-AEAA-DD0A8491F4B3}">
      <dgm:prSet/>
      <dgm:spPr/>
      <dgm:t>
        <a:bodyPr/>
        <a:lstStyle/>
        <a:p>
          <a:endParaRPr lang="en-GB"/>
        </a:p>
      </dgm:t>
    </dgm:pt>
    <dgm:pt modelId="{F654DE90-2EC0-4677-9DA8-DAAB0CCE1B90}" type="sibTrans" cxnId="{C020AF3D-95E0-466C-AEAA-DD0A8491F4B3}">
      <dgm:prSet/>
      <dgm:spPr/>
      <dgm:t>
        <a:bodyPr/>
        <a:lstStyle/>
        <a:p>
          <a:endParaRPr lang="en-GB"/>
        </a:p>
      </dgm:t>
    </dgm:pt>
    <dgm:pt modelId="{7350F559-868C-4DB9-BF11-D8DE41C4458E}">
      <dgm:prSet phldrT="[Text]" phldr="0"/>
      <dgm:spPr/>
      <dgm:t>
        <a:bodyPr/>
        <a:lstStyle/>
        <a:p>
          <a:r>
            <a:rPr lang="en-GB" dirty="0"/>
            <a:t>F</a:t>
          </a:r>
        </a:p>
      </dgm:t>
    </dgm:pt>
    <dgm:pt modelId="{0E330611-023D-4BB5-932E-BAE2407915B1}" type="sibTrans" cxnId="{8AED1F4E-5A5A-4769-BD84-0420DE0D3A68}">
      <dgm:prSet/>
      <dgm:spPr/>
      <dgm:t>
        <a:bodyPr/>
        <a:lstStyle/>
        <a:p>
          <a:endParaRPr lang="en-GB"/>
        </a:p>
      </dgm:t>
    </dgm:pt>
    <dgm:pt modelId="{4E1C774B-BF19-4A9B-A5CF-2690982B473A}" type="parTrans" cxnId="{8AED1F4E-5A5A-4769-BD84-0420DE0D3A68}">
      <dgm:prSet/>
      <dgm:spPr/>
      <dgm:t>
        <a:bodyPr/>
        <a:lstStyle/>
        <a:p>
          <a:endParaRPr lang="en-GB"/>
        </a:p>
      </dgm:t>
    </dgm:pt>
    <dgm:pt modelId="{F387CB34-18D8-4EE0-A62C-A3F167C6F08A}" type="pres">
      <dgm:prSet presAssocID="{9E51C0D6-6928-4797-B15A-03DB3F1129F3}" presName="linearFlow" presStyleCnt="0">
        <dgm:presLayoutVars>
          <dgm:dir/>
          <dgm:animLvl val="lvl"/>
          <dgm:resizeHandles val="exact"/>
        </dgm:presLayoutVars>
      </dgm:prSet>
      <dgm:spPr/>
    </dgm:pt>
    <dgm:pt modelId="{69B28163-7659-481E-BECC-82091B0EDC14}" type="pres">
      <dgm:prSet presAssocID="{A2E4F795-F9A5-494F-ADCE-B0F023E2A32F}" presName="composite" presStyleCnt="0"/>
      <dgm:spPr/>
    </dgm:pt>
    <dgm:pt modelId="{F2F292D4-9773-4AEA-9F03-98E6414FF077}" type="pres">
      <dgm:prSet presAssocID="{A2E4F795-F9A5-494F-ADCE-B0F023E2A32F}" presName="parentText" presStyleLbl="alignNode1" presStyleIdx="0" presStyleCnt="3" custLinFactNeighborX="1075" custLinFactNeighborY="-94">
        <dgm:presLayoutVars>
          <dgm:chMax val="1"/>
          <dgm:bulletEnabled val="1"/>
        </dgm:presLayoutVars>
      </dgm:prSet>
      <dgm:spPr/>
    </dgm:pt>
    <dgm:pt modelId="{F829B43A-8089-4252-8D52-F117B111E193}" type="pres">
      <dgm:prSet presAssocID="{A2E4F795-F9A5-494F-ADCE-B0F023E2A32F}" presName="descendantText" presStyleLbl="alignAcc1" presStyleIdx="0" presStyleCnt="3">
        <dgm:presLayoutVars>
          <dgm:bulletEnabled val="1"/>
        </dgm:presLayoutVars>
      </dgm:prSet>
      <dgm:spPr/>
    </dgm:pt>
    <dgm:pt modelId="{A144A947-86DA-4EEC-B060-AD2473654DF0}" type="pres">
      <dgm:prSet presAssocID="{DCDE9DDA-9550-494F-833F-528B9CC4EE17}" presName="sp" presStyleCnt="0"/>
      <dgm:spPr/>
    </dgm:pt>
    <dgm:pt modelId="{AC2E3CDC-66E9-43D2-AD51-0BABB79CA557}" type="pres">
      <dgm:prSet presAssocID="{C21717B6-8EE8-4601-AAC8-34B34B2E04CB}" presName="composite" presStyleCnt="0"/>
      <dgm:spPr/>
    </dgm:pt>
    <dgm:pt modelId="{5527B1FF-12CE-4FAC-9B5A-412CA082E343}" type="pres">
      <dgm:prSet presAssocID="{C21717B6-8EE8-4601-AAC8-34B34B2E04CB}" presName="parentText" presStyleLbl="alignNode1" presStyleIdx="1" presStyleCnt="3" custLinFactNeighborX="4300" custLinFactNeighborY="0">
        <dgm:presLayoutVars>
          <dgm:chMax val="1"/>
          <dgm:bulletEnabled val="1"/>
        </dgm:presLayoutVars>
      </dgm:prSet>
      <dgm:spPr/>
    </dgm:pt>
    <dgm:pt modelId="{5F8180DD-A164-4887-B3B5-9113D2E10426}" type="pres">
      <dgm:prSet presAssocID="{C21717B6-8EE8-4601-AAC8-34B34B2E04CB}" presName="descendantText" presStyleLbl="alignAcc1" presStyleIdx="1" presStyleCnt="3">
        <dgm:presLayoutVars>
          <dgm:bulletEnabled val="1"/>
        </dgm:presLayoutVars>
      </dgm:prSet>
      <dgm:spPr/>
    </dgm:pt>
    <dgm:pt modelId="{A6E4880D-3F09-47CB-B296-3B40167514DC}" type="pres">
      <dgm:prSet presAssocID="{B909FB81-4DBD-4703-BEE7-047641A090E5}" presName="sp" presStyleCnt="0"/>
      <dgm:spPr/>
    </dgm:pt>
    <dgm:pt modelId="{F4AD6672-96ED-4DCC-A72C-292177297F27}" type="pres">
      <dgm:prSet presAssocID="{7350F559-868C-4DB9-BF11-D8DE41C4458E}" presName="composite" presStyleCnt="0"/>
      <dgm:spPr/>
    </dgm:pt>
    <dgm:pt modelId="{CB1D81BA-3A14-479C-A54E-52AF9F05E6C3}" type="pres">
      <dgm:prSet presAssocID="{7350F559-868C-4DB9-BF11-D8DE41C4458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BC58981-1950-4E5E-8811-6BA02228B50A}" type="pres">
      <dgm:prSet presAssocID="{7350F559-868C-4DB9-BF11-D8DE41C4458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38C6801-2B1A-400D-9FE9-6720D046EB9C}" srcId="{7350F559-868C-4DB9-BF11-D8DE41C4458E}" destId="{E54F5D0F-139A-4D35-90BC-6F259037F414}" srcOrd="0" destOrd="0" parTransId="{AD2826E8-500C-4FCB-BFE4-04D2B492D477}" sibTransId="{1B2834BE-153E-4996-85D0-D4CBE8E8714C}"/>
    <dgm:cxn modelId="{85E39333-E117-41F9-AA3A-6AD183E73139}" type="presOf" srcId="{61E41728-8129-4230-8418-99592D208924}" destId="{5F8180DD-A164-4887-B3B5-9113D2E10426}" srcOrd="0" destOrd="0" presId="urn:microsoft.com/office/officeart/2005/8/layout/chevron2"/>
    <dgm:cxn modelId="{E5E6B436-60B0-49D6-983E-B4C6E85D3D69}" type="presOf" srcId="{C21717B6-8EE8-4601-AAC8-34B34B2E04CB}" destId="{5527B1FF-12CE-4FAC-9B5A-412CA082E343}" srcOrd="0" destOrd="0" presId="urn:microsoft.com/office/officeart/2005/8/layout/chevron2"/>
    <dgm:cxn modelId="{3FBF5F3C-B09A-40D8-8D0B-A5F68E3FE20B}" type="presOf" srcId="{DEB8FB0E-31A9-4C47-8BE9-EA6C837A19BF}" destId="{5F8180DD-A164-4887-B3B5-9113D2E10426}" srcOrd="0" destOrd="1" presId="urn:microsoft.com/office/officeart/2005/8/layout/chevron2"/>
    <dgm:cxn modelId="{C020AF3D-95E0-466C-AEAA-DD0A8491F4B3}" srcId="{C21717B6-8EE8-4601-AAC8-34B34B2E04CB}" destId="{DEB8FB0E-31A9-4C47-8BE9-EA6C837A19BF}" srcOrd="1" destOrd="0" parTransId="{476587C4-EA64-41F6-B40F-ADE5A9C9AC4F}" sibTransId="{F654DE90-2EC0-4677-9DA8-DAAB0CCE1B90}"/>
    <dgm:cxn modelId="{2430F25E-C308-425C-8AA4-1A4E2164F9AC}" type="presOf" srcId="{7350F559-868C-4DB9-BF11-D8DE41C4458E}" destId="{CB1D81BA-3A14-479C-A54E-52AF9F05E6C3}" srcOrd="0" destOrd="0" presId="urn:microsoft.com/office/officeart/2005/8/layout/chevron2"/>
    <dgm:cxn modelId="{37007460-DFCA-470A-BD12-EA66FE9F3321}" srcId="{9E51C0D6-6928-4797-B15A-03DB3F1129F3}" destId="{C21717B6-8EE8-4601-AAC8-34B34B2E04CB}" srcOrd="1" destOrd="0" parTransId="{E21EF517-BDEE-4CD2-AE01-45FF3A7DEF5F}" sibTransId="{B909FB81-4DBD-4703-BEE7-047641A090E5}"/>
    <dgm:cxn modelId="{0FE52762-13A3-444F-9DD9-1338CDFCF25F}" type="presOf" srcId="{9E0236F6-ED32-4091-8CB8-D23BE48D1173}" destId="{F829B43A-8089-4252-8D52-F117B111E193}" srcOrd="0" destOrd="0" presId="urn:microsoft.com/office/officeart/2005/8/layout/chevron2"/>
    <dgm:cxn modelId="{08B24F4C-8661-47FC-B0FA-FB4D8CA06B3B}" srcId="{9E51C0D6-6928-4797-B15A-03DB3F1129F3}" destId="{A2E4F795-F9A5-494F-ADCE-B0F023E2A32F}" srcOrd="0" destOrd="0" parTransId="{F4E517E5-04D6-46FE-BB2F-F91B79847148}" sibTransId="{DCDE9DDA-9550-494F-833F-528B9CC4EE17}"/>
    <dgm:cxn modelId="{8AED1F4E-5A5A-4769-BD84-0420DE0D3A68}" srcId="{9E51C0D6-6928-4797-B15A-03DB3F1129F3}" destId="{7350F559-868C-4DB9-BF11-D8DE41C4458E}" srcOrd="2" destOrd="0" parTransId="{4E1C774B-BF19-4A9B-A5CF-2690982B473A}" sibTransId="{0E330611-023D-4BB5-932E-BAE2407915B1}"/>
    <dgm:cxn modelId="{FF395F8E-6C25-4A89-B3E6-D4285CDAFAAC}" srcId="{A2E4F795-F9A5-494F-ADCE-B0F023E2A32F}" destId="{9E0236F6-ED32-4091-8CB8-D23BE48D1173}" srcOrd="0" destOrd="0" parTransId="{7AD349F9-E740-47D9-B20A-D5DEBFF70A3A}" sibTransId="{741CBC51-F1D0-4E3B-ADF9-A1427518EF65}"/>
    <dgm:cxn modelId="{D82480A0-AD6D-4238-BB44-0193850E8116}" type="presOf" srcId="{E54F5D0F-139A-4D35-90BC-6F259037F414}" destId="{DBC58981-1950-4E5E-8811-6BA02228B50A}" srcOrd="0" destOrd="0" presId="urn:microsoft.com/office/officeart/2005/8/layout/chevron2"/>
    <dgm:cxn modelId="{993F5AB9-B3B6-4F0E-85AC-DB02C44CBC31}" srcId="{C21717B6-8EE8-4601-AAC8-34B34B2E04CB}" destId="{61E41728-8129-4230-8418-99592D208924}" srcOrd="0" destOrd="0" parTransId="{890F8C65-8B66-4D27-8745-52A0661F60F5}" sibTransId="{FE55AAA2-864A-40A8-8E16-9EA920D58722}"/>
    <dgm:cxn modelId="{386F25F0-6378-4FBA-9C77-CF54798AD70D}" type="presOf" srcId="{9E51C0D6-6928-4797-B15A-03DB3F1129F3}" destId="{F387CB34-18D8-4EE0-A62C-A3F167C6F08A}" srcOrd="0" destOrd="0" presId="urn:microsoft.com/office/officeart/2005/8/layout/chevron2"/>
    <dgm:cxn modelId="{F1EA03FC-0565-44A5-9B48-D24810CA8601}" type="presOf" srcId="{A2E4F795-F9A5-494F-ADCE-B0F023E2A32F}" destId="{F2F292D4-9773-4AEA-9F03-98E6414FF077}" srcOrd="0" destOrd="0" presId="urn:microsoft.com/office/officeart/2005/8/layout/chevron2"/>
    <dgm:cxn modelId="{781CC0FB-0E91-4E01-B84C-EB416E86A500}" type="presParOf" srcId="{F387CB34-18D8-4EE0-A62C-A3F167C6F08A}" destId="{69B28163-7659-481E-BECC-82091B0EDC14}" srcOrd="0" destOrd="0" presId="urn:microsoft.com/office/officeart/2005/8/layout/chevron2"/>
    <dgm:cxn modelId="{9248123E-A996-4905-92A9-B15F8E719129}" type="presParOf" srcId="{69B28163-7659-481E-BECC-82091B0EDC14}" destId="{F2F292D4-9773-4AEA-9F03-98E6414FF077}" srcOrd="0" destOrd="0" presId="urn:microsoft.com/office/officeart/2005/8/layout/chevron2"/>
    <dgm:cxn modelId="{9DF329A0-D819-4847-83A3-E7A42D9E8917}" type="presParOf" srcId="{69B28163-7659-481E-BECC-82091B0EDC14}" destId="{F829B43A-8089-4252-8D52-F117B111E193}" srcOrd="1" destOrd="0" presId="urn:microsoft.com/office/officeart/2005/8/layout/chevron2"/>
    <dgm:cxn modelId="{083F19C3-360E-48AA-B1B9-3C95D7C2965B}" type="presParOf" srcId="{F387CB34-18D8-4EE0-A62C-A3F167C6F08A}" destId="{A144A947-86DA-4EEC-B060-AD2473654DF0}" srcOrd="1" destOrd="0" presId="urn:microsoft.com/office/officeart/2005/8/layout/chevron2"/>
    <dgm:cxn modelId="{84951A8D-BFA2-4DC1-A2E8-05F89C318183}" type="presParOf" srcId="{F387CB34-18D8-4EE0-A62C-A3F167C6F08A}" destId="{AC2E3CDC-66E9-43D2-AD51-0BABB79CA557}" srcOrd="2" destOrd="0" presId="urn:microsoft.com/office/officeart/2005/8/layout/chevron2"/>
    <dgm:cxn modelId="{3AD01B17-73BB-417D-9095-FE6DED64A7A6}" type="presParOf" srcId="{AC2E3CDC-66E9-43D2-AD51-0BABB79CA557}" destId="{5527B1FF-12CE-4FAC-9B5A-412CA082E343}" srcOrd="0" destOrd="0" presId="urn:microsoft.com/office/officeart/2005/8/layout/chevron2"/>
    <dgm:cxn modelId="{4BBE05FD-299E-4CD0-8F8D-47E60FD66A54}" type="presParOf" srcId="{AC2E3CDC-66E9-43D2-AD51-0BABB79CA557}" destId="{5F8180DD-A164-4887-B3B5-9113D2E10426}" srcOrd="1" destOrd="0" presId="urn:microsoft.com/office/officeart/2005/8/layout/chevron2"/>
    <dgm:cxn modelId="{59595214-55B1-4421-A262-D41248AF2817}" type="presParOf" srcId="{F387CB34-18D8-4EE0-A62C-A3F167C6F08A}" destId="{A6E4880D-3F09-47CB-B296-3B40167514DC}" srcOrd="3" destOrd="0" presId="urn:microsoft.com/office/officeart/2005/8/layout/chevron2"/>
    <dgm:cxn modelId="{FD6F1894-7698-452A-A2FC-FE90C11B9DA3}" type="presParOf" srcId="{F387CB34-18D8-4EE0-A62C-A3F167C6F08A}" destId="{F4AD6672-96ED-4DCC-A72C-292177297F27}" srcOrd="4" destOrd="0" presId="urn:microsoft.com/office/officeart/2005/8/layout/chevron2"/>
    <dgm:cxn modelId="{090928BD-1BF1-470D-8535-DF33E4A0A9B5}" type="presParOf" srcId="{F4AD6672-96ED-4DCC-A72C-292177297F27}" destId="{CB1D81BA-3A14-479C-A54E-52AF9F05E6C3}" srcOrd="0" destOrd="0" presId="urn:microsoft.com/office/officeart/2005/8/layout/chevron2"/>
    <dgm:cxn modelId="{023F44BB-1E53-460D-A724-368BCC5537A9}" type="presParOf" srcId="{F4AD6672-96ED-4DCC-A72C-292177297F27}" destId="{DBC58981-1950-4E5E-8811-6BA02228B5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6E4524-5A7E-4C32-AA9F-30AA769F7389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7E0020C-EABE-45B9-88E3-3EA992CAD5F3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Antibiotics</a:t>
          </a:r>
        </a:p>
      </dgm:t>
    </dgm:pt>
    <dgm:pt modelId="{C4E6B0E3-A71F-4C18-812A-DEE0CD92CEB2}" type="parTrans" cxnId="{02D3F2FD-945E-442C-AE1C-F2AA99181633}">
      <dgm:prSet/>
      <dgm:spPr/>
      <dgm:t>
        <a:bodyPr/>
        <a:lstStyle/>
        <a:p>
          <a:endParaRPr lang="en-GB"/>
        </a:p>
      </dgm:t>
    </dgm:pt>
    <dgm:pt modelId="{B75BEB54-3BD4-412F-BD76-2C9EEF032C26}" type="sibTrans" cxnId="{02D3F2FD-945E-442C-AE1C-F2AA99181633}">
      <dgm:prSet/>
      <dgm:spPr/>
      <dgm:t>
        <a:bodyPr/>
        <a:lstStyle/>
        <a:p>
          <a:endParaRPr lang="en-GB"/>
        </a:p>
      </dgm:t>
    </dgm:pt>
    <dgm:pt modelId="{99926800-E09F-4845-8396-8E95DB4ECE58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Fluids</a:t>
          </a:r>
        </a:p>
      </dgm:t>
    </dgm:pt>
    <dgm:pt modelId="{32E78036-05F5-4692-96E9-5F880AFA0142}" type="parTrans" cxnId="{B3E5D658-489D-4B9D-9AB8-0312D51D4CAE}">
      <dgm:prSet/>
      <dgm:spPr/>
      <dgm:t>
        <a:bodyPr/>
        <a:lstStyle/>
        <a:p>
          <a:endParaRPr lang="en-GB"/>
        </a:p>
      </dgm:t>
    </dgm:pt>
    <dgm:pt modelId="{695F5B79-CAD0-45E6-99AD-79DC1C4531C0}" type="sibTrans" cxnId="{B3E5D658-489D-4B9D-9AB8-0312D51D4CAE}">
      <dgm:prSet/>
      <dgm:spPr/>
      <dgm:t>
        <a:bodyPr/>
        <a:lstStyle/>
        <a:p>
          <a:endParaRPr lang="en-GB"/>
        </a:p>
      </dgm:t>
    </dgm:pt>
    <dgm:pt modelId="{3B9D7CF9-C779-4CFC-BC08-C16DEEBBA021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Neuro </a:t>
          </a:r>
          <a:r>
            <a:rPr lang="en-GB" dirty="0" err="1">
              <a:latin typeface="Biome" panose="020B0503030204020804" pitchFamily="34" charset="0"/>
              <a:cs typeface="Biome" panose="020B0503030204020804" pitchFamily="34" charset="0"/>
            </a:rPr>
            <a:t>obs</a:t>
          </a:r>
          <a:endParaRPr lang="en-GB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440E513A-4B27-48A2-9702-91C2C59E37A4}" type="parTrans" cxnId="{4FA125C6-25C4-49B5-AD60-AFD98C2207FF}">
      <dgm:prSet/>
      <dgm:spPr/>
      <dgm:t>
        <a:bodyPr/>
        <a:lstStyle/>
        <a:p>
          <a:endParaRPr lang="en-GB"/>
        </a:p>
      </dgm:t>
    </dgm:pt>
    <dgm:pt modelId="{8ACAA02B-382C-43A0-B8ED-6C0A52E55DEC}" type="sibTrans" cxnId="{4FA125C6-25C4-49B5-AD60-AFD98C2207FF}">
      <dgm:prSet/>
      <dgm:spPr/>
      <dgm:t>
        <a:bodyPr/>
        <a:lstStyle/>
        <a:p>
          <a:endParaRPr lang="en-GB"/>
        </a:p>
      </dgm:t>
    </dgm:pt>
    <dgm:pt modelId="{CB1BB1A6-E8A5-47FB-A577-109CDDE6BE87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Admit</a:t>
          </a:r>
        </a:p>
      </dgm:t>
    </dgm:pt>
    <dgm:pt modelId="{73242083-3524-4D5B-8ECB-75C1A525E847}" type="parTrans" cxnId="{0BB0DF88-EEF8-4D9D-A82D-CE3206E35CE4}">
      <dgm:prSet/>
      <dgm:spPr/>
      <dgm:t>
        <a:bodyPr/>
        <a:lstStyle/>
        <a:p>
          <a:endParaRPr lang="en-GB"/>
        </a:p>
      </dgm:t>
    </dgm:pt>
    <dgm:pt modelId="{B26DB3EB-B989-403F-A4DB-1BAE57804006}" type="sibTrans" cxnId="{0BB0DF88-EEF8-4D9D-A82D-CE3206E35CE4}">
      <dgm:prSet/>
      <dgm:spPr/>
      <dgm:t>
        <a:bodyPr/>
        <a:lstStyle/>
        <a:p>
          <a:endParaRPr lang="en-GB"/>
        </a:p>
      </dgm:t>
    </dgm:pt>
    <dgm:pt modelId="{654BD51F-2492-4997-9666-31C6497AE06A}" type="pres">
      <dgm:prSet presAssocID="{106E4524-5A7E-4C32-AA9F-30AA769F7389}" presName="root" presStyleCnt="0">
        <dgm:presLayoutVars>
          <dgm:dir/>
          <dgm:resizeHandles val="exact"/>
        </dgm:presLayoutVars>
      </dgm:prSet>
      <dgm:spPr/>
    </dgm:pt>
    <dgm:pt modelId="{91E04DFA-DDBE-43F5-A11C-A6887427ACB9}" type="pres">
      <dgm:prSet presAssocID="{27E0020C-EABE-45B9-88E3-3EA992CAD5F3}" presName="compNode" presStyleCnt="0"/>
      <dgm:spPr/>
    </dgm:pt>
    <dgm:pt modelId="{F226DB0F-3951-4A41-891C-0954F7EEBD07}" type="pres">
      <dgm:prSet presAssocID="{27E0020C-EABE-45B9-88E3-3EA992CAD5F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75ED0E0-D3C2-4278-ADBE-96B0C8B53000}" type="pres">
      <dgm:prSet presAssocID="{27E0020C-EABE-45B9-88E3-3EA992CAD5F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8E001315-DD43-442D-81CA-73A5AA9D6995}" type="pres">
      <dgm:prSet presAssocID="{27E0020C-EABE-45B9-88E3-3EA992CAD5F3}" presName="spaceRect" presStyleCnt="0"/>
      <dgm:spPr/>
    </dgm:pt>
    <dgm:pt modelId="{3A5293E4-577D-441D-AE1E-6A04F002F7F2}" type="pres">
      <dgm:prSet presAssocID="{27E0020C-EABE-45B9-88E3-3EA992CAD5F3}" presName="textRect" presStyleLbl="revTx" presStyleIdx="0" presStyleCnt="4">
        <dgm:presLayoutVars>
          <dgm:chMax val="1"/>
          <dgm:chPref val="1"/>
        </dgm:presLayoutVars>
      </dgm:prSet>
      <dgm:spPr/>
    </dgm:pt>
    <dgm:pt modelId="{C1CAD58E-0381-4A2F-8244-0AC27A4B2B53}" type="pres">
      <dgm:prSet presAssocID="{B75BEB54-3BD4-412F-BD76-2C9EEF032C26}" presName="sibTrans" presStyleCnt="0"/>
      <dgm:spPr/>
    </dgm:pt>
    <dgm:pt modelId="{CC453622-A316-41BF-AFDB-1F5CAC526B3B}" type="pres">
      <dgm:prSet presAssocID="{99926800-E09F-4845-8396-8E95DB4ECE58}" presName="compNode" presStyleCnt="0"/>
      <dgm:spPr/>
    </dgm:pt>
    <dgm:pt modelId="{1437ABE9-26E4-4854-8832-2F694AC1F13A}" type="pres">
      <dgm:prSet presAssocID="{99926800-E09F-4845-8396-8E95DB4ECE58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E717B71-7302-4EA8-A3BE-C71D74EC3BFD}" type="pres">
      <dgm:prSet presAssocID="{99926800-E09F-4845-8396-8E95DB4ECE5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F38DA4F0-8F28-49ED-A486-BC1A13AB1CA3}" type="pres">
      <dgm:prSet presAssocID="{99926800-E09F-4845-8396-8E95DB4ECE58}" presName="spaceRect" presStyleCnt="0"/>
      <dgm:spPr/>
    </dgm:pt>
    <dgm:pt modelId="{8F8E93FD-9AD2-414C-B26C-1B608127E891}" type="pres">
      <dgm:prSet presAssocID="{99926800-E09F-4845-8396-8E95DB4ECE58}" presName="textRect" presStyleLbl="revTx" presStyleIdx="1" presStyleCnt="4">
        <dgm:presLayoutVars>
          <dgm:chMax val="1"/>
          <dgm:chPref val="1"/>
        </dgm:presLayoutVars>
      </dgm:prSet>
      <dgm:spPr/>
    </dgm:pt>
    <dgm:pt modelId="{C794407B-F870-4935-8931-81DEEB309528}" type="pres">
      <dgm:prSet presAssocID="{695F5B79-CAD0-45E6-99AD-79DC1C4531C0}" presName="sibTrans" presStyleCnt="0"/>
      <dgm:spPr/>
    </dgm:pt>
    <dgm:pt modelId="{6873E8E8-8998-4E03-A5FA-7558DB50396B}" type="pres">
      <dgm:prSet presAssocID="{3B9D7CF9-C779-4CFC-BC08-C16DEEBBA021}" presName="compNode" presStyleCnt="0"/>
      <dgm:spPr/>
    </dgm:pt>
    <dgm:pt modelId="{8BECCB32-F524-4253-84A9-3C873FDC4FF4}" type="pres">
      <dgm:prSet presAssocID="{3B9D7CF9-C779-4CFC-BC08-C16DEEBBA021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C9FCCD3-F0DB-4D90-8296-1BFD893E0536}" type="pres">
      <dgm:prSet presAssocID="{3B9D7CF9-C779-4CFC-BC08-C16DEEBBA0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D4AC3115-8B50-432E-BC4A-F1EA5B720C80}" type="pres">
      <dgm:prSet presAssocID="{3B9D7CF9-C779-4CFC-BC08-C16DEEBBA021}" presName="spaceRect" presStyleCnt="0"/>
      <dgm:spPr/>
    </dgm:pt>
    <dgm:pt modelId="{E0748228-732C-4B24-B836-152B909BAF94}" type="pres">
      <dgm:prSet presAssocID="{3B9D7CF9-C779-4CFC-BC08-C16DEEBBA021}" presName="textRect" presStyleLbl="revTx" presStyleIdx="2" presStyleCnt="4">
        <dgm:presLayoutVars>
          <dgm:chMax val="1"/>
          <dgm:chPref val="1"/>
        </dgm:presLayoutVars>
      </dgm:prSet>
      <dgm:spPr/>
    </dgm:pt>
    <dgm:pt modelId="{9F6A9C30-E57B-4587-95DF-BAAB7BAF7A75}" type="pres">
      <dgm:prSet presAssocID="{8ACAA02B-382C-43A0-B8ED-6C0A52E55DEC}" presName="sibTrans" presStyleCnt="0"/>
      <dgm:spPr/>
    </dgm:pt>
    <dgm:pt modelId="{0DC5EB05-2CD8-46F6-A334-4DE5008FC1AA}" type="pres">
      <dgm:prSet presAssocID="{CB1BB1A6-E8A5-47FB-A577-109CDDE6BE87}" presName="compNode" presStyleCnt="0"/>
      <dgm:spPr/>
    </dgm:pt>
    <dgm:pt modelId="{C14682E7-2368-4626-8A68-B3B3DE23F264}" type="pres">
      <dgm:prSet presAssocID="{CB1BB1A6-E8A5-47FB-A577-109CDDE6BE87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5653708-E4B6-45ED-8345-D51E2BF6E51B}" type="pres">
      <dgm:prSet presAssocID="{CB1BB1A6-E8A5-47FB-A577-109CDDE6BE8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99F20DF-82EC-4F87-8148-8C1DFF2689D1}" type="pres">
      <dgm:prSet presAssocID="{CB1BB1A6-E8A5-47FB-A577-109CDDE6BE87}" presName="spaceRect" presStyleCnt="0"/>
      <dgm:spPr/>
    </dgm:pt>
    <dgm:pt modelId="{75E90E1F-77CA-4FB8-84E1-BB401FF8CD54}" type="pres">
      <dgm:prSet presAssocID="{CB1BB1A6-E8A5-47FB-A577-109CDDE6BE8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ECAA512-DE43-41AE-A016-A4E815BB7D7C}" type="presOf" srcId="{3B9D7CF9-C779-4CFC-BC08-C16DEEBBA021}" destId="{E0748228-732C-4B24-B836-152B909BAF94}" srcOrd="0" destOrd="0" presId="urn:microsoft.com/office/officeart/2018/5/layout/IconLeafLabelList"/>
    <dgm:cxn modelId="{27FCCA18-EA57-47C9-8EA6-FB175D127252}" type="presOf" srcId="{27E0020C-EABE-45B9-88E3-3EA992CAD5F3}" destId="{3A5293E4-577D-441D-AE1E-6A04F002F7F2}" srcOrd="0" destOrd="0" presId="urn:microsoft.com/office/officeart/2018/5/layout/IconLeafLabelList"/>
    <dgm:cxn modelId="{E1CAF55B-ED4E-4EAC-9CB2-EFEAB7177EDC}" type="presOf" srcId="{CB1BB1A6-E8A5-47FB-A577-109CDDE6BE87}" destId="{75E90E1F-77CA-4FB8-84E1-BB401FF8CD54}" srcOrd="0" destOrd="0" presId="urn:microsoft.com/office/officeart/2018/5/layout/IconLeafLabelList"/>
    <dgm:cxn modelId="{B3E5D658-489D-4B9D-9AB8-0312D51D4CAE}" srcId="{106E4524-5A7E-4C32-AA9F-30AA769F7389}" destId="{99926800-E09F-4845-8396-8E95DB4ECE58}" srcOrd="1" destOrd="0" parTransId="{32E78036-05F5-4692-96E9-5F880AFA0142}" sibTransId="{695F5B79-CAD0-45E6-99AD-79DC1C4531C0}"/>
    <dgm:cxn modelId="{0BB0DF88-EEF8-4D9D-A82D-CE3206E35CE4}" srcId="{106E4524-5A7E-4C32-AA9F-30AA769F7389}" destId="{CB1BB1A6-E8A5-47FB-A577-109CDDE6BE87}" srcOrd="3" destOrd="0" parTransId="{73242083-3524-4D5B-8ECB-75C1A525E847}" sibTransId="{B26DB3EB-B989-403F-A4DB-1BAE57804006}"/>
    <dgm:cxn modelId="{7C054EB6-93CF-4E1F-B000-B7E2F10CE0CC}" type="presOf" srcId="{106E4524-5A7E-4C32-AA9F-30AA769F7389}" destId="{654BD51F-2492-4997-9666-31C6497AE06A}" srcOrd="0" destOrd="0" presId="urn:microsoft.com/office/officeart/2018/5/layout/IconLeafLabelList"/>
    <dgm:cxn modelId="{4FA125C6-25C4-49B5-AD60-AFD98C2207FF}" srcId="{106E4524-5A7E-4C32-AA9F-30AA769F7389}" destId="{3B9D7CF9-C779-4CFC-BC08-C16DEEBBA021}" srcOrd="2" destOrd="0" parTransId="{440E513A-4B27-48A2-9702-91C2C59E37A4}" sibTransId="{8ACAA02B-382C-43A0-B8ED-6C0A52E55DEC}"/>
    <dgm:cxn modelId="{806842ED-87DC-4568-B2B0-78C5B13393AD}" type="presOf" srcId="{99926800-E09F-4845-8396-8E95DB4ECE58}" destId="{8F8E93FD-9AD2-414C-B26C-1B608127E891}" srcOrd="0" destOrd="0" presId="urn:microsoft.com/office/officeart/2018/5/layout/IconLeafLabelList"/>
    <dgm:cxn modelId="{02D3F2FD-945E-442C-AE1C-F2AA99181633}" srcId="{106E4524-5A7E-4C32-AA9F-30AA769F7389}" destId="{27E0020C-EABE-45B9-88E3-3EA992CAD5F3}" srcOrd="0" destOrd="0" parTransId="{C4E6B0E3-A71F-4C18-812A-DEE0CD92CEB2}" sibTransId="{B75BEB54-3BD4-412F-BD76-2C9EEF032C26}"/>
    <dgm:cxn modelId="{B19C1B7D-9F69-4E7C-A220-2814F817820B}" type="presParOf" srcId="{654BD51F-2492-4997-9666-31C6497AE06A}" destId="{91E04DFA-DDBE-43F5-A11C-A6887427ACB9}" srcOrd="0" destOrd="0" presId="urn:microsoft.com/office/officeart/2018/5/layout/IconLeafLabelList"/>
    <dgm:cxn modelId="{E11AF991-8BFF-47AC-BECE-813392655106}" type="presParOf" srcId="{91E04DFA-DDBE-43F5-A11C-A6887427ACB9}" destId="{F226DB0F-3951-4A41-891C-0954F7EEBD07}" srcOrd="0" destOrd="0" presId="urn:microsoft.com/office/officeart/2018/5/layout/IconLeafLabelList"/>
    <dgm:cxn modelId="{E8492238-B16A-450A-BF70-5EE27B2EF155}" type="presParOf" srcId="{91E04DFA-DDBE-43F5-A11C-A6887427ACB9}" destId="{E75ED0E0-D3C2-4278-ADBE-96B0C8B53000}" srcOrd="1" destOrd="0" presId="urn:microsoft.com/office/officeart/2018/5/layout/IconLeafLabelList"/>
    <dgm:cxn modelId="{87EA3129-32A7-437D-9DF3-95764A87212D}" type="presParOf" srcId="{91E04DFA-DDBE-43F5-A11C-A6887427ACB9}" destId="{8E001315-DD43-442D-81CA-73A5AA9D6995}" srcOrd="2" destOrd="0" presId="urn:microsoft.com/office/officeart/2018/5/layout/IconLeafLabelList"/>
    <dgm:cxn modelId="{3F216DD9-AC2A-43AB-869A-DE40CB1A5507}" type="presParOf" srcId="{91E04DFA-DDBE-43F5-A11C-A6887427ACB9}" destId="{3A5293E4-577D-441D-AE1E-6A04F002F7F2}" srcOrd="3" destOrd="0" presId="urn:microsoft.com/office/officeart/2018/5/layout/IconLeafLabelList"/>
    <dgm:cxn modelId="{A31D295B-5693-473B-9FF5-19DEBD07F177}" type="presParOf" srcId="{654BD51F-2492-4997-9666-31C6497AE06A}" destId="{C1CAD58E-0381-4A2F-8244-0AC27A4B2B53}" srcOrd="1" destOrd="0" presId="urn:microsoft.com/office/officeart/2018/5/layout/IconLeafLabelList"/>
    <dgm:cxn modelId="{95969D2C-383E-4AD6-8F43-CC73AD422F92}" type="presParOf" srcId="{654BD51F-2492-4997-9666-31C6497AE06A}" destId="{CC453622-A316-41BF-AFDB-1F5CAC526B3B}" srcOrd="2" destOrd="0" presId="urn:microsoft.com/office/officeart/2018/5/layout/IconLeafLabelList"/>
    <dgm:cxn modelId="{68903390-C7C7-4389-86CB-C92BD26EEFEF}" type="presParOf" srcId="{CC453622-A316-41BF-AFDB-1F5CAC526B3B}" destId="{1437ABE9-26E4-4854-8832-2F694AC1F13A}" srcOrd="0" destOrd="0" presId="urn:microsoft.com/office/officeart/2018/5/layout/IconLeafLabelList"/>
    <dgm:cxn modelId="{CC619B2A-BBB1-4E90-8877-478891D263C9}" type="presParOf" srcId="{CC453622-A316-41BF-AFDB-1F5CAC526B3B}" destId="{EE717B71-7302-4EA8-A3BE-C71D74EC3BFD}" srcOrd="1" destOrd="0" presId="urn:microsoft.com/office/officeart/2018/5/layout/IconLeafLabelList"/>
    <dgm:cxn modelId="{D4C0B8F9-A6A3-4252-9CB9-62B7912BA945}" type="presParOf" srcId="{CC453622-A316-41BF-AFDB-1F5CAC526B3B}" destId="{F38DA4F0-8F28-49ED-A486-BC1A13AB1CA3}" srcOrd="2" destOrd="0" presId="urn:microsoft.com/office/officeart/2018/5/layout/IconLeafLabelList"/>
    <dgm:cxn modelId="{6CF16C88-9B5B-4909-BBEE-385C8813C44A}" type="presParOf" srcId="{CC453622-A316-41BF-AFDB-1F5CAC526B3B}" destId="{8F8E93FD-9AD2-414C-B26C-1B608127E891}" srcOrd="3" destOrd="0" presId="urn:microsoft.com/office/officeart/2018/5/layout/IconLeafLabelList"/>
    <dgm:cxn modelId="{0DF484B3-175E-4BF2-995E-F082598ADDCC}" type="presParOf" srcId="{654BD51F-2492-4997-9666-31C6497AE06A}" destId="{C794407B-F870-4935-8931-81DEEB309528}" srcOrd="3" destOrd="0" presId="urn:microsoft.com/office/officeart/2018/5/layout/IconLeafLabelList"/>
    <dgm:cxn modelId="{0A7D0157-7DCD-4D8B-B3DC-002A1C359167}" type="presParOf" srcId="{654BD51F-2492-4997-9666-31C6497AE06A}" destId="{6873E8E8-8998-4E03-A5FA-7558DB50396B}" srcOrd="4" destOrd="0" presId="urn:microsoft.com/office/officeart/2018/5/layout/IconLeafLabelList"/>
    <dgm:cxn modelId="{E815FD58-1FB5-41BB-B777-10C781B94D12}" type="presParOf" srcId="{6873E8E8-8998-4E03-A5FA-7558DB50396B}" destId="{8BECCB32-F524-4253-84A9-3C873FDC4FF4}" srcOrd="0" destOrd="0" presId="urn:microsoft.com/office/officeart/2018/5/layout/IconLeafLabelList"/>
    <dgm:cxn modelId="{1903707B-7909-407E-8B1B-DF16469A2FC9}" type="presParOf" srcId="{6873E8E8-8998-4E03-A5FA-7558DB50396B}" destId="{EC9FCCD3-F0DB-4D90-8296-1BFD893E0536}" srcOrd="1" destOrd="0" presId="urn:microsoft.com/office/officeart/2018/5/layout/IconLeafLabelList"/>
    <dgm:cxn modelId="{0C938496-5483-408F-9236-18ECD47BD45C}" type="presParOf" srcId="{6873E8E8-8998-4E03-A5FA-7558DB50396B}" destId="{D4AC3115-8B50-432E-BC4A-F1EA5B720C80}" srcOrd="2" destOrd="0" presId="urn:microsoft.com/office/officeart/2018/5/layout/IconLeafLabelList"/>
    <dgm:cxn modelId="{F0D04675-547A-4BAA-A4DC-111811F0D3A3}" type="presParOf" srcId="{6873E8E8-8998-4E03-A5FA-7558DB50396B}" destId="{E0748228-732C-4B24-B836-152B909BAF94}" srcOrd="3" destOrd="0" presId="urn:microsoft.com/office/officeart/2018/5/layout/IconLeafLabelList"/>
    <dgm:cxn modelId="{257B3A8E-E180-4A3C-B76C-F052B87F7695}" type="presParOf" srcId="{654BD51F-2492-4997-9666-31C6497AE06A}" destId="{9F6A9C30-E57B-4587-95DF-BAAB7BAF7A75}" srcOrd="5" destOrd="0" presId="urn:microsoft.com/office/officeart/2018/5/layout/IconLeafLabelList"/>
    <dgm:cxn modelId="{E1105D85-4C4F-406B-87DE-41EE04564F37}" type="presParOf" srcId="{654BD51F-2492-4997-9666-31C6497AE06A}" destId="{0DC5EB05-2CD8-46F6-A334-4DE5008FC1AA}" srcOrd="6" destOrd="0" presId="urn:microsoft.com/office/officeart/2018/5/layout/IconLeafLabelList"/>
    <dgm:cxn modelId="{10F14105-1DD8-461C-A0DD-0F6F09DAE910}" type="presParOf" srcId="{0DC5EB05-2CD8-46F6-A334-4DE5008FC1AA}" destId="{C14682E7-2368-4626-8A68-B3B3DE23F264}" srcOrd="0" destOrd="0" presId="urn:microsoft.com/office/officeart/2018/5/layout/IconLeafLabelList"/>
    <dgm:cxn modelId="{9345CF8F-7128-4AEA-921B-B3EC4689CFC6}" type="presParOf" srcId="{0DC5EB05-2CD8-46F6-A334-4DE5008FC1AA}" destId="{D5653708-E4B6-45ED-8345-D51E2BF6E51B}" srcOrd="1" destOrd="0" presId="urn:microsoft.com/office/officeart/2018/5/layout/IconLeafLabelList"/>
    <dgm:cxn modelId="{98C6AAEE-AB64-488A-8991-1C1C8E5F6A82}" type="presParOf" srcId="{0DC5EB05-2CD8-46F6-A334-4DE5008FC1AA}" destId="{699F20DF-82EC-4F87-8148-8C1DFF2689D1}" srcOrd="2" destOrd="0" presId="urn:microsoft.com/office/officeart/2018/5/layout/IconLeafLabelList"/>
    <dgm:cxn modelId="{30FF8961-E54B-49B4-B88C-8FD30D8E98F6}" type="presParOf" srcId="{0DC5EB05-2CD8-46F6-A334-4DE5008FC1AA}" destId="{75E90E1F-77CA-4FB8-84E1-BB401FF8CD5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44EA8E-A642-449B-ADBD-68303F223742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DE898D5-449B-4900-A389-D037C2141B7B}">
      <dgm:prSet custT="1"/>
      <dgm:spPr/>
      <dgm:t>
        <a:bodyPr/>
        <a:lstStyle/>
        <a:p>
          <a:r>
            <a:rPr lang="en-GB" sz="3600" dirty="0">
              <a:latin typeface="Biome" panose="020B0503030204020804" pitchFamily="34" charset="0"/>
              <a:cs typeface="Biome" panose="020B0503030204020804" pitchFamily="34" charset="0"/>
            </a:rPr>
            <a:t>Greater SA to body mass</a:t>
          </a:r>
          <a:endParaRPr lang="en-US" sz="3600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66DD8ADF-FBFD-4C72-AD97-77447A60F99A}" type="parTrans" cxnId="{9C24BB11-14D1-460C-8468-E4E827333527}">
      <dgm:prSet/>
      <dgm:spPr/>
      <dgm:t>
        <a:bodyPr/>
        <a:lstStyle/>
        <a:p>
          <a:endParaRPr lang="en-US"/>
        </a:p>
      </dgm:t>
    </dgm:pt>
    <dgm:pt modelId="{7FF9CD18-FFF4-4C52-86FD-CC3FBA54CF90}" type="sibTrans" cxnId="{9C24BB11-14D1-460C-8468-E4E827333527}">
      <dgm:prSet/>
      <dgm:spPr/>
      <dgm:t>
        <a:bodyPr/>
        <a:lstStyle/>
        <a:p>
          <a:endParaRPr lang="en-US"/>
        </a:p>
      </dgm:t>
    </dgm:pt>
    <dgm:pt modelId="{93F0964C-483B-457E-9682-544456963623}">
      <dgm:prSet custT="1"/>
      <dgm:spPr/>
      <dgm:t>
        <a:bodyPr/>
        <a:lstStyle/>
        <a:p>
          <a:r>
            <a:rPr lang="en-GB" sz="3600" dirty="0">
              <a:latin typeface="Biome" panose="020B0503030204020804" pitchFamily="34" charset="0"/>
              <a:cs typeface="Biome" panose="020B0503030204020804" pitchFamily="34" charset="0"/>
            </a:rPr>
            <a:t>Higher metabolic rate</a:t>
          </a:r>
          <a:endParaRPr lang="en-US" sz="3600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7614BB2-98B3-40F2-9C8D-1DB71C246EBF}" type="parTrans" cxnId="{A33510C7-53EF-4421-AC03-9464BFABEBA7}">
      <dgm:prSet/>
      <dgm:spPr/>
      <dgm:t>
        <a:bodyPr/>
        <a:lstStyle/>
        <a:p>
          <a:endParaRPr lang="en-US"/>
        </a:p>
      </dgm:t>
    </dgm:pt>
    <dgm:pt modelId="{51CCE70F-0AF8-4A77-9677-931B9C126B6A}" type="sibTrans" cxnId="{A33510C7-53EF-4421-AC03-9464BFABEBA7}">
      <dgm:prSet/>
      <dgm:spPr/>
      <dgm:t>
        <a:bodyPr/>
        <a:lstStyle/>
        <a:p>
          <a:endParaRPr lang="en-US"/>
        </a:p>
      </dgm:t>
    </dgm:pt>
    <dgm:pt modelId="{ABD4068E-F549-48A4-A0AB-BA06C8E81624}">
      <dgm:prSet custT="1"/>
      <dgm:spPr/>
      <dgm:t>
        <a:bodyPr/>
        <a:lstStyle/>
        <a:p>
          <a:r>
            <a:rPr lang="en-GB" sz="3600" dirty="0">
              <a:latin typeface="Biome" panose="020B0503030204020804" pitchFamily="34" charset="0"/>
              <a:cs typeface="Biome" panose="020B0503030204020804" pitchFamily="34" charset="0"/>
            </a:rPr>
            <a:t>Reduced sweating</a:t>
          </a:r>
          <a:endParaRPr lang="en-US" sz="3600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4C5A895-9A7A-4BEF-8AEF-D58563F1CBE5}" type="parTrans" cxnId="{1B47FF78-5E41-4A16-9ED2-6BD158E6F7F1}">
      <dgm:prSet/>
      <dgm:spPr/>
      <dgm:t>
        <a:bodyPr/>
        <a:lstStyle/>
        <a:p>
          <a:endParaRPr lang="en-US"/>
        </a:p>
      </dgm:t>
    </dgm:pt>
    <dgm:pt modelId="{74339BE8-B736-43F9-8263-77409F9A2253}" type="sibTrans" cxnId="{1B47FF78-5E41-4A16-9ED2-6BD158E6F7F1}">
      <dgm:prSet/>
      <dgm:spPr/>
      <dgm:t>
        <a:bodyPr/>
        <a:lstStyle/>
        <a:p>
          <a:endParaRPr lang="en-US"/>
        </a:p>
      </dgm:t>
    </dgm:pt>
    <dgm:pt modelId="{D58EB33F-4016-4B33-A420-39DCBD0DE02F}" type="pres">
      <dgm:prSet presAssocID="{D344EA8E-A642-449B-ADBD-68303F223742}" presName="vert0" presStyleCnt="0">
        <dgm:presLayoutVars>
          <dgm:dir/>
          <dgm:animOne val="branch"/>
          <dgm:animLvl val="lvl"/>
        </dgm:presLayoutVars>
      </dgm:prSet>
      <dgm:spPr/>
    </dgm:pt>
    <dgm:pt modelId="{0A4B7089-F447-41F4-9B80-07434386DC9B}" type="pres">
      <dgm:prSet presAssocID="{3DE898D5-449B-4900-A389-D037C2141B7B}" presName="thickLine" presStyleLbl="alignNode1" presStyleIdx="0" presStyleCnt="3"/>
      <dgm:spPr/>
    </dgm:pt>
    <dgm:pt modelId="{9ACB9705-D34E-4BFC-84B8-14191BB17F5D}" type="pres">
      <dgm:prSet presAssocID="{3DE898D5-449B-4900-A389-D037C2141B7B}" presName="horz1" presStyleCnt="0"/>
      <dgm:spPr/>
    </dgm:pt>
    <dgm:pt modelId="{43B69FC3-F872-4187-AA44-FD95AE0F2708}" type="pres">
      <dgm:prSet presAssocID="{3DE898D5-449B-4900-A389-D037C2141B7B}" presName="tx1" presStyleLbl="revTx" presStyleIdx="0" presStyleCnt="3"/>
      <dgm:spPr/>
    </dgm:pt>
    <dgm:pt modelId="{E60155EE-52A1-496F-97C7-F158F4E7EB9F}" type="pres">
      <dgm:prSet presAssocID="{3DE898D5-449B-4900-A389-D037C2141B7B}" presName="vert1" presStyleCnt="0"/>
      <dgm:spPr/>
    </dgm:pt>
    <dgm:pt modelId="{B9C25B5D-1472-4CF6-8D63-31B0FD54D9CE}" type="pres">
      <dgm:prSet presAssocID="{93F0964C-483B-457E-9682-544456963623}" presName="thickLine" presStyleLbl="alignNode1" presStyleIdx="1" presStyleCnt="3"/>
      <dgm:spPr/>
    </dgm:pt>
    <dgm:pt modelId="{AD0F4D8E-E6DF-4808-B2ED-07382C04982B}" type="pres">
      <dgm:prSet presAssocID="{93F0964C-483B-457E-9682-544456963623}" presName="horz1" presStyleCnt="0"/>
      <dgm:spPr/>
    </dgm:pt>
    <dgm:pt modelId="{21D0456C-8E62-4C52-88B2-A6785D4FE13A}" type="pres">
      <dgm:prSet presAssocID="{93F0964C-483B-457E-9682-544456963623}" presName="tx1" presStyleLbl="revTx" presStyleIdx="1" presStyleCnt="3"/>
      <dgm:spPr/>
    </dgm:pt>
    <dgm:pt modelId="{7A3C20A8-9BF0-47AB-B3DC-256AD7049D79}" type="pres">
      <dgm:prSet presAssocID="{93F0964C-483B-457E-9682-544456963623}" presName="vert1" presStyleCnt="0"/>
      <dgm:spPr/>
    </dgm:pt>
    <dgm:pt modelId="{2A286717-10C9-4567-99FA-65AC6547D255}" type="pres">
      <dgm:prSet presAssocID="{ABD4068E-F549-48A4-A0AB-BA06C8E81624}" presName="thickLine" presStyleLbl="alignNode1" presStyleIdx="2" presStyleCnt="3"/>
      <dgm:spPr/>
    </dgm:pt>
    <dgm:pt modelId="{9CC8288F-2B05-4C06-96FB-2CB3FDE5C526}" type="pres">
      <dgm:prSet presAssocID="{ABD4068E-F549-48A4-A0AB-BA06C8E81624}" presName="horz1" presStyleCnt="0"/>
      <dgm:spPr/>
    </dgm:pt>
    <dgm:pt modelId="{241071FF-A51D-4C16-8283-2ECC00A14E4A}" type="pres">
      <dgm:prSet presAssocID="{ABD4068E-F549-48A4-A0AB-BA06C8E81624}" presName="tx1" presStyleLbl="revTx" presStyleIdx="2" presStyleCnt="3"/>
      <dgm:spPr/>
    </dgm:pt>
    <dgm:pt modelId="{E962D83F-B6B2-4CA7-8B92-A65D2AB08C94}" type="pres">
      <dgm:prSet presAssocID="{ABD4068E-F549-48A4-A0AB-BA06C8E81624}" presName="vert1" presStyleCnt="0"/>
      <dgm:spPr/>
    </dgm:pt>
  </dgm:ptLst>
  <dgm:cxnLst>
    <dgm:cxn modelId="{9C24BB11-14D1-460C-8468-E4E827333527}" srcId="{D344EA8E-A642-449B-ADBD-68303F223742}" destId="{3DE898D5-449B-4900-A389-D037C2141B7B}" srcOrd="0" destOrd="0" parTransId="{66DD8ADF-FBFD-4C72-AD97-77447A60F99A}" sibTransId="{7FF9CD18-FFF4-4C52-86FD-CC3FBA54CF90}"/>
    <dgm:cxn modelId="{4BB9FC33-1BA6-41C6-87F0-97C7FDD5A6D3}" type="presOf" srcId="{3DE898D5-449B-4900-A389-D037C2141B7B}" destId="{43B69FC3-F872-4187-AA44-FD95AE0F2708}" srcOrd="0" destOrd="0" presId="urn:microsoft.com/office/officeart/2008/layout/LinedList"/>
    <dgm:cxn modelId="{1B47FF78-5E41-4A16-9ED2-6BD158E6F7F1}" srcId="{D344EA8E-A642-449B-ADBD-68303F223742}" destId="{ABD4068E-F549-48A4-A0AB-BA06C8E81624}" srcOrd="2" destOrd="0" parTransId="{84C5A895-9A7A-4BEF-8AEF-D58563F1CBE5}" sibTransId="{74339BE8-B736-43F9-8263-77409F9A2253}"/>
    <dgm:cxn modelId="{62DF455A-37BD-4F25-942A-B4ACFDD3E6B2}" type="presOf" srcId="{93F0964C-483B-457E-9682-544456963623}" destId="{21D0456C-8E62-4C52-88B2-A6785D4FE13A}" srcOrd="0" destOrd="0" presId="urn:microsoft.com/office/officeart/2008/layout/LinedList"/>
    <dgm:cxn modelId="{A33510C7-53EF-4421-AC03-9464BFABEBA7}" srcId="{D344EA8E-A642-449B-ADBD-68303F223742}" destId="{93F0964C-483B-457E-9682-544456963623}" srcOrd="1" destOrd="0" parTransId="{F7614BB2-98B3-40F2-9C8D-1DB71C246EBF}" sibTransId="{51CCE70F-0AF8-4A77-9677-931B9C126B6A}"/>
    <dgm:cxn modelId="{DA96D4D8-03BB-469E-8981-DE395FE75123}" type="presOf" srcId="{ABD4068E-F549-48A4-A0AB-BA06C8E81624}" destId="{241071FF-A51D-4C16-8283-2ECC00A14E4A}" srcOrd="0" destOrd="0" presId="urn:microsoft.com/office/officeart/2008/layout/LinedList"/>
    <dgm:cxn modelId="{7023B1EC-A0FD-481E-A23C-C10AEEB6D20E}" type="presOf" srcId="{D344EA8E-A642-449B-ADBD-68303F223742}" destId="{D58EB33F-4016-4B33-A420-39DCBD0DE02F}" srcOrd="0" destOrd="0" presId="urn:microsoft.com/office/officeart/2008/layout/LinedList"/>
    <dgm:cxn modelId="{1FB4527C-A227-4A50-A01A-C5E654F47489}" type="presParOf" srcId="{D58EB33F-4016-4B33-A420-39DCBD0DE02F}" destId="{0A4B7089-F447-41F4-9B80-07434386DC9B}" srcOrd="0" destOrd="0" presId="urn:microsoft.com/office/officeart/2008/layout/LinedList"/>
    <dgm:cxn modelId="{047337FA-66D3-4F5D-9C49-86603941FEE6}" type="presParOf" srcId="{D58EB33F-4016-4B33-A420-39DCBD0DE02F}" destId="{9ACB9705-D34E-4BFC-84B8-14191BB17F5D}" srcOrd="1" destOrd="0" presId="urn:microsoft.com/office/officeart/2008/layout/LinedList"/>
    <dgm:cxn modelId="{FDA002FA-8C37-448C-B331-837ED8BB0054}" type="presParOf" srcId="{9ACB9705-D34E-4BFC-84B8-14191BB17F5D}" destId="{43B69FC3-F872-4187-AA44-FD95AE0F2708}" srcOrd="0" destOrd="0" presId="urn:microsoft.com/office/officeart/2008/layout/LinedList"/>
    <dgm:cxn modelId="{DAC17FF9-FD4C-4650-84D9-3459EF934F47}" type="presParOf" srcId="{9ACB9705-D34E-4BFC-84B8-14191BB17F5D}" destId="{E60155EE-52A1-496F-97C7-F158F4E7EB9F}" srcOrd="1" destOrd="0" presId="urn:microsoft.com/office/officeart/2008/layout/LinedList"/>
    <dgm:cxn modelId="{F0C57A14-A9BB-49F0-9B0B-7ECE284BAEB1}" type="presParOf" srcId="{D58EB33F-4016-4B33-A420-39DCBD0DE02F}" destId="{B9C25B5D-1472-4CF6-8D63-31B0FD54D9CE}" srcOrd="2" destOrd="0" presId="urn:microsoft.com/office/officeart/2008/layout/LinedList"/>
    <dgm:cxn modelId="{6F7723D3-ACC4-49D1-A178-92F91C363B83}" type="presParOf" srcId="{D58EB33F-4016-4B33-A420-39DCBD0DE02F}" destId="{AD0F4D8E-E6DF-4808-B2ED-07382C04982B}" srcOrd="3" destOrd="0" presId="urn:microsoft.com/office/officeart/2008/layout/LinedList"/>
    <dgm:cxn modelId="{6FC26560-94F0-46EB-AE7C-F892D43D451A}" type="presParOf" srcId="{AD0F4D8E-E6DF-4808-B2ED-07382C04982B}" destId="{21D0456C-8E62-4C52-88B2-A6785D4FE13A}" srcOrd="0" destOrd="0" presId="urn:microsoft.com/office/officeart/2008/layout/LinedList"/>
    <dgm:cxn modelId="{27148994-BAAA-400E-AB03-377C5EBAE8EF}" type="presParOf" srcId="{AD0F4D8E-E6DF-4808-B2ED-07382C04982B}" destId="{7A3C20A8-9BF0-47AB-B3DC-256AD7049D79}" srcOrd="1" destOrd="0" presId="urn:microsoft.com/office/officeart/2008/layout/LinedList"/>
    <dgm:cxn modelId="{665E0093-B868-4D81-B1EB-93F522F22336}" type="presParOf" srcId="{D58EB33F-4016-4B33-A420-39DCBD0DE02F}" destId="{2A286717-10C9-4567-99FA-65AC6547D255}" srcOrd="4" destOrd="0" presId="urn:microsoft.com/office/officeart/2008/layout/LinedList"/>
    <dgm:cxn modelId="{0EC90204-4247-4DCD-9652-17DD19F69DE8}" type="presParOf" srcId="{D58EB33F-4016-4B33-A420-39DCBD0DE02F}" destId="{9CC8288F-2B05-4C06-96FB-2CB3FDE5C526}" srcOrd="5" destOrd="0" presId="urn:microsoft.com/office/officeart/2008/layout/LinedList"/>
    <dgm:cxn modelId="{EA913B99-D965-4D89-A8D2-3F5D13788BF4}" type="presParOf" srcId="{9CC8288F-2B05-4C06-96FB-2CB3FDE5C526}" destId="{241071FF-A51D-4C16-8283-2ECC00A14E4A}" srcOrd="0" destOrd="0" presId="urn:microsoft.com/office/officeart/2008/layout/LinedList"/>
    <dgm:cxn modelId="{A3F8A442-B8FB-4FD7-BF92-FABC968ED481}" type="presParOf" srcId="{9CC8288F-2B05-4C06-96FB-2CB3FDE5C526}" destId="{E962D83F-B6B2-4CA7-8B92-A65D2AB08C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A9B01-94FC-46D4-A25C-5273BA0060DF}">
      <dsp:nvSpPr>
        <dsp:cNvPr id="0" name=""/>
        <dsp:cNvSpPr/>
      </dsp:nvSpPr>
      <dsp:spPr>
        <a:xfrm rot="5400000">
          <a:off x="-288332" y="288890"/>
          <a:ext cx="1922213" cy="134554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A</a:t>
          </a:r>
        </a:p>
      </dsp:txBody>
      <dsp:txXfrm rot="-5400000">
        <a:off x="1" y="673333"/>
        <a:ext cx="1345549" cy="576664"/>
      </dsp:txXfrm>
    </dsp:sp>
    <dsp:sp modelId="{0363C074-142B-4BC5-97F9-6E6D1198ED97}">
      <dsp:nvSpPr>
        <dsp:cNvPr id="0" name=""/>
        <dsp:cNvSpPr/>
      </dsp:nvSpPr>
      <dsp:spPr>
        <a:xfrm rot="5400000">
          <a:off x="3025884" y="-1679776"/>
          <a:ext cx="1249438" cy="4610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Patent, groaning</a:t>
          </a:r>
        </a:p>
      </dsp:txBody>
      <dsp:txXfrm rot="-5400000">
        <a:off x="1345550" y="61551"/>
        <a:ext cx="4549115" cy="1127452"/>
      </dsp:txXfrm>
    </dsp:sp>
    <dsp:sp modelId="{20340290-47CD-4320-BE9A-5E98C9C5D19F}">
      <dsp:nvSpPr>
        <dsp:cNvPr id="0" name=""/>
        <dsp:cNvSpPr/>
      </dsp:nvSpPr>
      <dsp:spPr>
        <a:xfrm rot="5400000">
          <a:off x="-288332" y="2019902"/>
          <a:ext cx="1922213" cy="134554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B</a:t>
          </a:r>
        </a:p>
      </dsp:txBody>
      <dsp:txXfrm rot="-5400000">
        <a:off x="1" y="2404345"/>
        <a:ext cx="1345549" cy="576664"/>
      </dsp:txXfrm>
    </dsp:sp>
    <dsp:sp modelId="{E23CFFE6-5533-46CA-97C7-1E674B271753}">
      <dsp:nvSpPr>
        <dsp:cNvPr id="0" name=""/>
        <dsp:cNvSpPr/>
      </dsp:nvSpPr>
      <dsp:spPr>
        <a:xfrm rot="5400000">
          <a:off x="3025884" y="51235"/>
          <a:ext cx="1249438" cy="4610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Sao2 99% in air, nil </a:t>
          </a:r>
          <a:r>
            <a:rPr lang="en-GB" sz="2600" kern="1200" dirty="0" err="1">
              <a:latin typeface="Biome" panose="020B0503030204020804" pitchFamily="34" charset="0"/>
              <a:cs typeface="Biome" panose="020B0503030204020804" pitchFamily="34" charset="0"/>
            </a:rPr>
            <a:t>resp</a:t>
          </a: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 distress, chest clear</a:t>
          </a:r>
        </a:p>
      </dsp:txBody>
      <dsp:txXfrm rot="-5400000">
        <a:off x="1345550" y="1792563"/>
        <a:ext cx="4549115" cy="1127452"/>
      </dsp:txXfrm>
    </dsp:sp>
    <dsp:sp modelId="{01DF3DF2-2E28-4BFB-AFB8-CF057CA47CCF}">
      <dsp:nvSpPr>
        <dsp:cNvPr id="0" name=""/>
        <dsp:cNvSpPr/>
      </dsp:nvSpPr>
      <dsp:spPr>
        <a:xfrm rot="5400000">
          <a:off x="-288332" y="3750913"/>
          <a:ext cx="1922213" cy="134554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C</a:t>
          </a:r>
        </a:p>
      </dsp:txBody>
      <dsp:txXfrm rot="-5400000">
        <a:off x="1" y="4135356"/>
        <a:ext cx="1345549" cy="576664"/>
      </dsp:txXfrm>
    </dsp:sp>
    <dsp:sp modelId="{B923508F-365F-49A3-BEDD-3CC50D6249BB}">
      <dsp:nvSpPr>
        <dsp:cNvPr id="0" name=""/>
        <dsp:cNvSpPr/>
      </dsp:nvSpPr>
      <dsp:spPr>
        <a:xfrm rot="5400000">
          <a:off x="3025884" y="1782246"/>
          <a:ext cx="1249438" cy="4610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Cold peripheries, CCR 3s</a:t>
          </a:r>
        </a:p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HR 110, BP….</a:t>
          </a:r>
        </a:p>
      </dsp:txBody>
      <dsp:txXfrm rot="-5400000">
        <a:off x="1345550" y="3523574"/>
        <a:ext cx="4549115" cy="1127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292D4-9773-4AEA-9F03-98E6414FF077}">
      <dsp:nvSpPr>
        <dsp:cNvPr id="0" name=""/>
        <dsp:cNvSpPr/>
      </dsp:nvSpPr>
      <dsp:spPr>
        <a:xfrm rot="5400000">
          <a:off x="-206110" y="216996"/>
          <a:ext cx="1446644" cy="10126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D</a:t>
          </a:r>
        </a:p>
      </dsp:txBody>
      <dsp:txXfrm rot="-5400000">
        <a:off x="10887" y="506326"/>
        <a:ext cx="1012651" cy="433993"/>
      </dsp:txXfrm>
    </dsp:sp>
    <dsp:sp modelId="{F829B43A-8089-4252-8D52-F117B111E193}">
      <dsp:nvSpPr>
        <dsp:cNvPr id="0" name=""/>
        <dsp:cNvSpPr/>
      </dsp:nvSpPr>
      <dsp:spPr>
        <a:xfrm rot="5400000">
          <a:off x="3673809" y="-2659800"/>
          <a:ext cx="940318" cy="6262634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Fluctuating GCS</a:t>
          </a:r>
        </a:p>
      </dsp:txBody>
      <dsp:txXfrm rot="-5400000">
        <a:off x="1012652" y="47260"/>
        <a:ext cx="6216731" cy="848512"/>
      </dsp:txXfrm>
    </dsp:sp>
    <dsp:sp modelId="{5527B1FF-12CE-4FAC-9B5A-412CA082E343}">
      <dsp:nvSpPr>
        <dsp:cNvPr id="0" name=""/>
        <dsp:cNvSpPr/>
      </dsp:nvSpPr>
      <dsp:spPr>
        <a:xfrm rot="5400000">
          <a:off x="-173452" y="1468826"/>
          <a:ext cx="1446644" cy="10126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E</a:t>
          </a:r>
        </a:p>
      </dsp:txBody>
      <dsp:txXfrm rot="-5400000">
        <a:off x="43545" y="1758156"/>
        <a:ext cx="1012651" cy="433993"/>
      </dsp:txXfrm>
    </dsp:sp>
    <dsp:sp modelId="{5F8180DD-A164-4887-B3B5-9113D2E10426}">
      <dsp:nvSpPr>
        <dsp:cNvPr id="0" name=""/>
        <dsp:cNvSpPr/>
      </dsp:nvSpPr>
      <dsp:spPr>
        <a:xfrm rot="5400000">
          <a:off x="3673809" y="-1409328"/>
          <a:ext cx="940318" cy="6262634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Temp 36.3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Nil rashes/injuries</a:t>
          </a:r>
        </a:p>
      </dsp:txBody>
      <dsp:txXfrm rot="-5400000">
        <a:off x="1012652" y="1297732"/>
        <a:ext cx="6216731" cy="848512"/>
      </dsp:txXfrm>
    </dsp:sp>
    <dsp:sp modelId="{CB1D81BA-3A14-479C-A54E-52AF9F05E6C3}">
      <dsp:nvSpPr>
        <dsp:cNvPr id="0" name=""/>
        <dsp:cNvSpPr/>
      </dsp:nvSpPr>
      <dsp:spPr>
        <a:xfrm rot="5400000">
          <a:off x="-216996" y="2719299"/>
          <a:ext cx="1446644" cy="10126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F</a:t>
          </a:r>
        </a:p>
      </dsp:txBody>
      <dsp:txXfrm rot="-5400000">
        <a:off x="1" y="3008629"/>
        <a:ext cx="1012651" cy="433993"/>
      </dsp:txXfrm>
    </dsp:sp>
    <dsp:sp modelId="{DBC58981-1950-4E5E-8811-6BA02228B50A}">
      <dsp:nvSpPr>
        <dsp:cNvPr id="0" name=""/>
        <dsp:cNvSpPr/>
      </dsp:nvSpPr>
      <dsp:spPr>
        <a:xfrm rot="5400000">
          <a:off x="3673809" y="-158855"/>
          <a:ext cx="940318" cy="6262634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Biome" panose="020B0503030204020804" pitchFamily="34" charset="0"/>
              <a:cs typeface="Biome" panose="020B0503030204020804" pitchFamily="34" charset="0"/>
            </a:rPr>
            <a:t>Last PU 6 hours ago</a:t>
          </a:r>
        </a:p>
      </dsp:txBody>
      <dsp:txXfrm rot="-5400000">
        <a:off x="1012652" y="2548205"/>
        <a:ext cx="6216731" cy="8485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6DB0F-3951-4A41-891C-0954F7EEBD07}">
      <dsp:nvSpPr>
        <dsp:cNvPr id="0" name=""/>
        <dsp:cNvSpPr/>
      </dsp:nvSpPr>
      <dsp:spPr>
        <a:xfrm>
          <a:off x="1107329" y="141414"/>
          <a:ext cx="1218627" cy="121862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D0E0-D3C2-4278-ADBE-96B0C8B53000}">
      <dsp:nvSpPr>
        <dsp:cNvPr id="0" name=""/>
        <dsp:cNvSpPr/>
      </dsp:nvSpPr>
      <dsp:spPr>
        <a:xfrm>
          <a:off x="1367037" y="401122"/>
          <a:ext cx="699212" cy="6992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293E4-577D-441D-AE1E-6A04F002F7F2}">
      <dsp:nvSpPr>
        <dsp:cNvPr id="0" name=""/>
        <dsp:cNvSpPr/>
      </dsp:nvSpPr>
      <dsp:spPr>
        <a:xfrm>
          <a:off x="717768" y="1739614"/>
          <a:ext cx="1997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latin typeface="Biome" panose="020B0503030204020804" pitchFamily="34" charset="0"/>
              <a:cs typeface="Biome" panose="020B0503030204020804" pitchFamily="34" charset="0"/>
            </a:rPr>
            <a:t>Antibiotics</a:t>
          </a:r>
        </a:p>
      </dsp:txBody>
      <dsp:txXfrm>
        <a:off x="717768" y="1739614"/>
        <a:ext cx="1997750" cy="720000"/>
      </dsp:txXfrm>
    </dsp:sp>
    <dsp:sp modelId="{1437ABE9-26E4-4854-8832-2F694AC1F13A}">
      <dsp:nvSpPr>
        <dsp:cNvPr id="0" name=""/>
        <dsp:cNvSpPr/>
      </dsp:nvSpPr>
      <dsp:spPr>
        <a:xfrm>
          <a:off x="3454686" y="141414"/>
          <a:ext cx="1218627" cy="121862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17B71-7302-4EA8-A3BE-C71D74EC3BFD}">
      <dsp:nvSpPr>
        <dsp:cNvPr id="0" name=""/>
        <dsp:cNvSpPr/>
      </dsp:nvSpPr>
      <dsp:spPr>
        <a:xfrm>
          <a:off x="3714393" y="401122"/>
          <a:ext cx="699212" cy="6992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E93FD-9AD2-414C-B26C-1B608127E891}">
      <dsp:nvSpPr>
        <dsp:cNvPr id="0" name=""/>
        <dsp:cNvSpPr/>
      </dsp:nvSpPr>
      <dsp:spPr>
        <a:xfrm>
          <a:off x="3065125" y="1739614"/>
          <a:ext cx="1997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latin typeface="Biome" panose="020B0503030204020804" pitchFamily="34" charset="0"/>
              <a:cs typeface="Biome" panose="020B0503030204020804" pitchFamily="34" charset="0"/>
            </a:rPr>
            <a:t>Fluids</a:t>
          </a:r>
        </a:p>
      </dsp:txBody>
      <dsp:txXfrm>
        <a:off x="3065125" y="1739614"/>
        <a:ext cx="1997750" cy="720000"/>
      </dsp:txXfrm>
    </dsp:sp>
    <dsp:sp modelId="{8BECCB32-F524-4253-84A9-3C873FDC4FF4}">
      <dsp:nvSpPr>
        <dsp:cNvPr id="0" name=""/>
        <dsp:cNvSpPr/>
      </dsp:nvSpPr>
      <dsp:spPr>
        <a:xfrm>
          <a:off x="5802042" y="141414"/>
          <a:ext cx="1218627" cy="121862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FCCD3-F0DB-4D90-8296-1BFD893E0536}">
      <dsp:nvSpPr>
        <dsp:cNvPr id="0" name=""/>
        <dsp:cNvSpPr/>
      </dsp:nvSpPr>
      <dsp:spPr>
        <a:xfrm>
          <a:off x="6061750" y="401122"/>
          <a:ext cx="699212" cy="6992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48228-732C-4B24-B836-152B909BAF94}">
      <dsp:nvSpPr>
        <dsp:cNvPr id="0" name=""/>
        <dsp:cNvSpPr/>
      </dsp:nvSpPr>
      <dsp:spPr>
        <a:xfrm>
          <a:off x="5412481" y="1739614"/>
          <a:ext cx="1997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latin typeface="Biome" panose="020B0503030204020804" pitchFamily="34" charset="0"/>
              <a:cs typeface="Biome" panose="020B0503030204020804" pitchFamily="34" charset="0"/>
            </a:rPr>
            <a:t>Neuro </a:t>
          </a:r>
          <a:r>
            <a:rPr lang="en-GB" sz="2400" kern="1200" dirty="0" err="1">
              <a:latin typeface="Biome" panose="020B0503030204020804" pitchFamily="34" charset="0"/>
              <a:cs typeface="Biome" panose="020B0503030204020804" pitchFamily="34" charset="0"/>
            </a:rPr>
            <a:t>obs</a:t>
          </a:r>
          <a:endParaRPr lang="en-GB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5412481" y="1739614"/>
        <a:ext cx="1997750" cy="720000"/>
      </dsp:txXfrm>
    </dsp:sp>
    <dsp:sp modelId="{C14682E7-2368-4626-8A68-B3B3DE23F264}">
      <dsp:nvSpPr>
        <dsp:cNvPr id="0" name=""/>
        <dsp:cNvSpPr/>
      </dsp:nvSpPr>
      <dsp:spPr>
        <a:xfrm>
          <a:off x="3454686" y="2959052"/>
          <a:ext cx="1218627" cy="121862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53708-E4B6-45ED-8345-D51E2BF6E51B}">
      <dsp:nvSpPr>
        <dsp:cNvPr id="0" name=""/>
        <dsp:cNvSpPr/>
      </dsp:nvSpPr>
      <dsp:spPr>
        <a:xfrm>
          <a:off x="3714393" y="3218759"/>
          <a:ext cx="699212" cy="6992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90E1F-77CA-4FB8-84E1-BB401FF8CD54}">
      <dsp:nvSpPr>
        <dsp:cNvPr id="0" name=""/>
        <dsp:cNvSpPr/>
      </dsp:nvSpPr>
      <dsp:spPr>
        <a:xfrm>
          <a:off x="3065125" y="4557252"/>
          <a:ext cx="1997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latin typeface="Biome" panose="020B0503030204020804" pitchFamily="34" charset="0"/>
              <a:cs typeface="Biome" panose="020B0503030204020804" pitchFamily="34" charset="0"/>
            </a:rPr>
            <a:t>Admit</a:t>
          </a:r>
        </a:p>
      </dsp:txBody>
      <dsp:txXfrm>
        <a:off x="3065125" y="4557252"/>
        <a:ext cx="1997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B7089-F447-41F4-9B80-07434386DC9B}">
      <dsp:nvSpPr>
        <dsp:cNvPr id="0" name=""/>
        <dsp:cNvSpPr/>
      </dsp:nvSpPr>
      <dsp:spPr>
        <a:xfrm>
          <a:off x="0" y="2723"/>
          <a:ext cx="62611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B69FC3-F872-4187-AA44-FD95AE0F2708}">
      <dsp:nvSpPr>
        <dsp:cNvPr id="0" name=""/>
        <dsp:cNvSpPr/>
      </dsp:nvSpPr>
      <dsp:spPr>
        <a:xfrm>
          <a:off x="0" y="2723"/>
          <a:ext cx="6261100" cy="18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Biome" panose="020B0503030204020804" pitchFamily="34" charset="0"/>
              <a:cs typeface="Biome" panose="020B0503030204020804" pitchFamily="34" charset="0"/>
            </a:rPr>
            <a:t>Greater SA to body mass</a:t>
          </a:r>
          <a:endParaRPr lang="en-US" sz="36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2723"/>
        <a:ext cx="6261100" cy="1857675"/>
      </dsp:txXfrm>
    </dsp:sp>
    <dsp:sp modelId="{B9C25B5D-1472-4CF6-8D63-31B0FD54D9CE}">
      <dsp:nvSpPr>
        <dsp:cNvPr id="0" name=""/>
        <dsp:cNvSpPr/>
      </dsp:nvSpPr>
      <dsp:spPr>
        <a:xfrm>
          <a:off x="0" y="1860399"/>
          <a:ext cx="62611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D0456C-8E62-4C52-88B2-A6785D4FE13A}">
      <dsp:nvSpPr>
        <dsp:cNvPr id="0" name=""/>
        <dsp:cNvSpPr/>
      </dsp:nvSpPr>
      <dsp:spPr>
        <a:xfrm>
          <a:off x="0" y="1860399"/>
          <a:ext cx="6261100" cy="18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Biome" panose="020B0503030204020804" pitchFamily="34" charset="0"/>
              <a:cs typeface="Biome" panose="020B0503030204020804" pitchFamily="34" charset="0"/>
            </a:rPr>
            <a:t>Higher metabolic rate</a:t>
          </a:r>
          <a:endParaRPr lang="en-US" sz="36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1860399"/>
        <a:ext cx="6261100" cy="1857675"/>
      </dsp:txXfrm>
    </dsp:sp>
    <dsp:sp modelId="{2A286717-10C9-4567-99FA-65AC6547D255}">
      <dsp:nvSpPr>
        <dsp:cNvPr id="0" name=""/>
        <dsp:cNvSpPr/>
      </dsp:nvSpPr>
      <dsp:spPr>
        <a:xfrm>
          <a:off x="0" y="3718075"/>
          <a:ext cx="626110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071FF-A51D-4C16-8283-2ECC00A14E4A}">
      <dsp:nvSpPr>
        <dsp:cNvPr id="0" name=""/>
        <dsp:cNvSpPr/>
      </dsp:nvSpPr>
      <dsp:spPr>
        <a:xfrm>
          <a:off x="0" y="3718075"/>
          <a:ext cx="6261100" cy="18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Biome" panose="020B0503030204020804" pitchFamily="34" charset="0"/>
              <a:cs typeface="Biome" panose="020B0503030204020804" pitchFamily="34" charset="0"/>
            </a:rPr>
            <a:t>Reduced sweating</a:t>
          </a:r>
          <a:endParaRPr lang="en-US" sz="36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3718075"/>
        <a:ext cx="6261100" cy="1857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2:22.8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0 967 24186,'121'-967'0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4:22.3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8:07:16.7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8:07:20.39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4467 24575,'14'-43'0,"0"0"0,3 2 0,42-75 0,-53 105 0,73-128-116,6 3 1,5 4-1,7 4 0,5 5 0,5 4 1,5 5-1,138-108 0,-131 128 231,90-75 384,-149 116-343,70-79 0,12-26-156,7 7 0,213-168 0,-328 292 0,36-30 0,3 3 0,97-55 0,28-6 0,37-19 0,730-295 0,-939 418 0,134-62 0,41-43 0,16-17 0,75-40 0,-152 97 0,53-25 0,98-34 0,-171 91 0,-87 33 0,-1 2 0,59-9 0,-40 9 0,54-2 0,-81 10 0,1-1 0,-1 0 0,0-3 0,38-10 0,47-26 0,-32 10 0,121-29 0,-129 39-1365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8:07:22.53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24575,'69'1'0,"0"3"0,0 3 0,-1 3 0,0 3 0,-1 4 0,-1 2 0,0 2 0,-2 4 0,68 36 0,270 155-725,-165-85 154,618 305-1410,-595-307 2025,323 185-640,-434-222 299,242 198-1,112 214 480,-294-279 46,-144-163 163,-37-37 187,-1 1-1,32 42 1,129 221 784,-20 23-1714,-85-157-114,492 919-913,-185-343 2175,-269-526 1165,-46-83-3358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2:27.9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0 635 23349,'2602'-634'0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2:34.6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24271,'2449'906'0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2:39.6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2207 24097,'1845'-2207'0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2:43.0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0 303 23910,'3054'-302'0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4:19.9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4:21.1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4:21.2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5T17:54:22.1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273C1-BF92-491F-8AD5-0F20586898C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AB4A2-D7A9-43FB-9170-0B72A9AF1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83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11yo girl presents to ED one weekend in June. On arrival walked in but aggressive- hitting the nursing staff, screaming, appearing confused and refusing to open her eyes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AB4A2-D7A9-43FB-9170-0B72A9AF10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9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Went to park run, afterwards c/o headache, vomited 3 times and became very drowsy. BG fit and well apart from Lyme disease. No </a:t>
            </a:r>
            <a:r>
              <a:rPr lang="en-GB" dirty="0" err="1"/>
              <a:t>hx</a:t>
            </a:r>
            <a:r>
              <a:rPr lang="en-GB" dirty="0"/>
              <a:t> of trauma, ingestion or fever. Dad said did feel hot and sweaty at home and he gave </a:t>
            </a:r>
            <a:r>
              <a:rPr lang="en-GB" dirty="0" err="1"/>
              <a:t>calpol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AB4A2-D7A9-43FB-9170-0B72A9AF10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39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AB4A2-D7A9-43FB-9170-0B72A9AF10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5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examination- hypotensive, required 30ml/kg fluid boluses to maintain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AB4A2-D7A9-43FB-9170-0B72A9AF10C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642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Agitated, refusing to open eyes, groaning in response to pain, lashing out with limbs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AB4A2-D7A9-43FB-9170-0B72A9AF10C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52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?meningoencephalitis ?ingestion ?ADEM ?seizure disorder severe dehydration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AB4A2-D7A9-43FB-9170-0B72A9AF10C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914779"/>
      </p:ext>
    </p:extLst>
  </p:cSld>
  <p:clrMapOvr>
    <a:masterClrMapping/>
  </p:clrMapOvr>
  <p:transition spd="slow"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9799"/>
      </p:ext>
    </p:extLst>
  </p:cSld>
  <p:clrMapOvr>
    <a:masterClrMapping/>
  </p:clrMapOvr>
  <p:transition spd="slow"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29129"/>
      </p:ext>
    </p:extLst>
  </p:cSld>
  <p:clrMapOvr>
    <a:masterClrMapping/>
  </p:clrMapOvr>
  <p:transition spd="slow" advClick="0" advTm="2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6939316"/>
      </p:ext>
    </p:extLst>
  </p:cSld>
  <p:clrMapOvr>
    <a:masterClrMapping/>
  </p:clrMapOvr>
  <p:transition spd="slow" advClick="0" advTm="2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74381"/>
      </p:ext>
    </p:extLst>
  </p:cSld>
  <p:clrMapOvr>
    <a:masterClrMapping/>
  </p:clrMapOvr>
  <p:transition spd="slow" advClick="0" advTm="2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96127"/>
      </p:ext>
    </p:extLst>
  </p:cSld>
  <p:clrMapOvr>
    <a:masterClrMapping/>
  </p:clrMapOvr>
  <p:transition spd="slow" advClick="0" advTm="2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64857"/>
      </p:ext>
    </p:extLst>
  </p:cSld>
  <p:clrMapOvr>
    <a:masterClrMapping/>
  </p:clrMapOvr>
  <p:transition spd="slow" advClick="0" advTm="2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877153"/>
      </p:ext>
    </p:extLst>
  </p:cSld>
  <p:clrMapOvr>
    <a:masterClrMapping/>
  </p:clrMapOvr>
  <p:transition spd="slow" advClick="0" advTm="2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046082"/>
      </p:ext>
    </p:extLst>
  </p:cSld>
  <p:clrMapOvr>
    <a:masterClrMapping/>
  </p:clrMapOvr>
  <p:transition spd="slow"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60135"/>
      </p:ext>
    </p:extLst>
  </p:cSld>
  <p:clrMapOvr>
    <a:masterClrMapping/>
  </p:clrMapOvr>
  <p:transition spd="slow"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59725"/>
      </p:ext>
    </p:extLst>
  </p:cSld>
  <p:clrMapOvr>
    <a:masterClrMapping/>
  </p:clrMapOvr>
  <p:transition spd="slow"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094625"/>
      </p:ext>
    </p:extLst>
  </p:cSld>
  <p:clrMapOvr>
    <a:masterClrMapping/>
  </p:clrMapOvr>
  <p:transition spd="slow"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32749"/>
      </p:ext>
    </p:extLst>
  </p:cSld>
  <p:clrMapOvr>
    <a:masterClrMapping/>
  </p:clrMapOvr>
  <p:transition spd="slow"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43503"/>
      </p:ext>
    </p:extLst>
  </p:cSld>
  <p:clrMapOvr>
    <a:masterClrMapping/>
  </p:clrMapOvr>
  <p:transition spd="slow"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480932"/>
      </p:ext>
    </p:extLst>
  </p:cSld>
  <p:clrMapOvr>
    <a:masterClrMapping/>
  </p:clrMapOvr>
  <p:transition spd="slow"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77282"/>
      </p:ext>
    </p:extLst>
  </p:cSld>
  <p:clrMapOvr>
    <a:masterClrMapping/>
  </p:clrMapOvr>
  <p:transition spd="slow"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214298"/>
      </p:ext>
    </p:extLst>
  </p:cSld>
  <p:clrMapOvr>
    <a:masterClrMapping/>
  </p:clrMapOvr>
  <p:transition spd="slow"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311F-4AF6-42BE-B01F-4A93DEEB8963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78145-D2D6-4075-9E6E-2A3F4FF7C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348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slow" advClick="0" advTm="2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5.png"/><Relationship Id="rId5" Type="http://schemas.openxmlformats.org/officeDocument/2006/relationships/diagramLayout" Target="../diagrams/layout4.xml"/><Relationship Id="rId10" Type="http://schemas.microsoft.com/office/2007/relationships/hdphoto" Target="../media/hdphoto6.wdp"/><Relationship Id="rId4" Type="http://schemas.openxmlformats.org/officeDocument/2006/relationships/diagramData" Target="../diagrams/data4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12" Type="http://schemas.openxmlformats.org/officeDocument/2006/relationships/image" Target="../media/image17.png"/><Relationship Id="rId17" Type="http://schemas.openxmlformats.org/officeDocument/2006/relationships/customXml" Target="../ink/ink7.xm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6.png"/><Relationship Id="rId19" Type="http://schemas.openxmlformats.org/officeDocument/2006/relationships/customXml" Target="../ink/ink9.xml"/><Relationship Id="rId4" Type="http://schemas.openxmlformats.org/officeDocument/2006/relationships/image" Target="../media/image13.png"/><Relationship Id="rId9" Type="http://schemas.openxmlformats.org/officeDocument/2006/relationships/customXml" Target="../ink/ink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customXml" Target="../ink/ink11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microsoft.com/office/2007/relationships/hdphoto" Target="../media/hdphoto2.wdp"/><Relationship Id="rId5" Type="http://schemas.openxmlformats.org/officeDocument/2006/relationships/diagramData" Target="../diagrams/data1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diagramDrawing" Target="../diagrams/drawing1.xml"/><Relationship Id="rId14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A1F6-5628-8D3E-0710-5C1D5EE48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Biome" panose="020B0502040204020203" pitchFamily="34" charset="0"/>
                <a:cs typeface="Biome" panose="020B0502040204020203" pitchFamily="34" charset="0"/>
              </a:rPr>
              <a:t>It’s getting hot in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C0A96-0771-EFB5-1147-588158568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Lauren Hettiaratchi ST8 Paediatrics</a:t>
            </a:r>
          </a:p>
        </p:txBody>
      </p:sp>
    </p:spTree>
    <p:extLst>
      <p:ext uri="{BB962C8B-B14F-4D97-AF65-F5344CB8AC3E}">
        <p14:creationId xmlns:p14="http://schemas.microsoft.com/office/powerpoint/2010/main" val="1182836484"/>
      </p:ext>
    </p:extLst>
  </p:cSld>
  <p:clrMapOvr>
    <a:masterClrMapping/>
  </p:clrMapOvr>
  <p:transition spd="slow" advClick="0"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EE338-460C-A6D7-39D5-4C48CBB4F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55" r="-1" b="892"/>
          <a:stretch>
            <a:fillRect/>
          </a:stretch>
        </p:blipFill>
        <p:spPr>
          <a:xfrm>
            <a:off x="321733" y="321732"/>
            <a:ext cx="11545354" cy="58928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B6603C-2BD5-619A-AD2B-3B1C8C85E3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7293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0373797"/>
      </p:ext>
    </p:extLst>
  </p:cSld>
  <p:clrMapOvr>
    <a:masterClrMapping/>
  </p:clrMapOvr>
  <p:transition spd="slow" advClick="0" advTm="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D01A3-2170-04D9-830C-AE6F36D1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69" r="1" b="1"/>
          <a:stretch>
            <a:fillRect/>
          </a:stretch>
        </p:blipFill>
        <p:spPr>
          <a:xfrm>
            <a:off x="321733" y="321732"/>
            <a:ext cx="11545354" cy="58928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23DDA-A01E-B691-105D-5AA749B9B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645" y1="46222" x2="40645" y2="46222"/>
                        <a14:foregroundMark x1="58925" y1="45111" x2="58925" y2="45111"/>
                        <a14:foregroundMark x1="58280" y1="45111" x2="58280" y2="45111"/>
                        <a14:foregroundMark x1="53763" y1="45333" x2="56559" y2="47111"/>
                        <a14:foregroundMark x1="42151" y1="44889" x2="43656" y2="50444"/>
                        <a14:foregroundMark x1="39785" y1="48444" x2="39785" y2="48444"/>
                        <a14:foregroundMark x1="53763" y1="46444" x2="53763" y2="46444"/>
                        <a14:foregroundMark x1="54194" y1="48444" x2="54194" y2="4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66" y="4408865"/>
            <a:ext cx="1865857" cy="180566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4830BA0-6B00-C909-4FBD-A62DE6E85096}"/>
              </a:ext>
            </a:extLst>
          </p:cNvPr>
          <p:cNvSpPr/>
          <p:nvPr/>
        </p:nvSpPr>
        <p:spPr>
          <a:xfrm>
            <a:off x="1589314" y="3820886"/>
            <a:ext cx="2090057" cy="947057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iome" panose="020B0503030204020804" pitchFamily="34" charset="0"/>
                <a:cs typeface="Biome" panose="020B0503030204020804" pitchFamily="34" charset="0"/>
              </a:rPr>
              <a:t>What about me?!</a:t>
            </a:r>
          </a:p>
        </p:txBody>
      </p:sp>
    </p:spTree>
    <p:extLst>
      <p:ext uri="{BB962C8B-B14F-4D97-AF65-F5344CB8AC3E}">
        <p14:creationId xmlns:p14="http://schemas.microsoft.com/office/powerpoint/2010/main" val="508979402"/>
      </p:ext>
    </p:extLst>
  </p:cSld>
  <p:clrMapOvr>
    <a:masterClrMapping/>
  </p:clrMapOvr>
  <p:transition spd="slow" advClick="0" advTm="2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C2497-A31D-411B-B7CC-5CB04199A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7" y="609600"/>
            <a:ext cx="9659904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A3ADB-D3FA-79CA-B148-DA7E7F4C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40" b="22932"/>
          <a:stretch>
            <a:fillRect/>
          </a:stretch>
        </p:blipFill>
        <p:spPr>
          <a:xfrm>
            <a:off x="956009" y="931333"/>
            <a:ext cx="9016437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02A4D1-2C2E-40B4-9C63-D31CDB407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C4A954-C4D8-4B3C-8268-C93B77D49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559E1-D4C6-F919-03BA-B83A2DE5B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985" y="2159047"/>
            <a:ext cx="1666677" cy="1666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A4A3A-4DFC-CFC7-A950-1C9EF29A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066" y="3700123"/>
            <a:ext cx="3845105" cy="40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4524"/>
      </p:ext>
    </p:extLst>
  </p:cSld>
  <p:clrMapOvr>
    <a:masterClrMapping/>
  </p:clrMapOvr>
  <p:transition spd="slow" advClick="0" advTm="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BBD4D8-713C-15B1-8AB4-6E20A919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090" y="2260231"/>
            <a:ext cx="2257425" cy="238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7E16B-B587-3257-83AE-C2E298F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1" y="2208465"/>
            <a:ext cx="2941020" cy="2484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7C26B-A216-4662-56CE-98A05FF1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003" y="2321233"/>
            <a:ext cx="2298391" cy="2298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501ED-A61A-77CE-257F-EFB11052B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9" b="89744" l="9649" r="92544">
                        <a14:foregroundMark x1="92544" y1="50427" x2="92544" y2="50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0827" y="2208465"/>
            <a:ext cx="2171700" cy="2228850"/>
          </a:xfrm>
          <a:prstGeom prst="rect">
            <a:avLst/>
          </a:prstGeom>
        </p:spPr>
      </p:pic>
      <p:sp>
        <p:nvSpPr>
          <p:cNvPr id="6" name="Plus Sign 5">
            <a:extLst>
              <a:ext uri="{FF2B5EF4-FFF2-40B4-BE49-F238E27FC236}">
                <a16:creationId xmlns:a16="http://schemas.microsoft.com/office/drawing/2014/main" id="{6EA77433-53EA-074E-13C2-7F73ED60C6E2}"/>
              </a:ext>
            </a:extLst>
          </p:cNvPr>
          <p:cNvSpPr/>
          <p:nvPr/>
        </p:nvSpPr>
        <p:spPr>
          <a:xfrm>
            <a:off x="3284803" y="3066743"/>
            <a:ext cx="511628" cy="587828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3D34A-3F9E-8757-9F52-83BC5AB7F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649" y="3135085"/>
            <a:ext cx="390178" cy="451143"/>
          </a:xfrm>
          <a:prstGeom prst="rect">
            <a:avLst/>
          </a:prstGeom>
        </p:spPr>
      </p:pic>
      <p:sp>
        <p:nvSpPr>
          <p:cNvPr id="8" name="Equals 7">
            <a:extLst>
              <a:ext uri="{FF2B5EF4-FFF2-40B4-BE49-F238E27FC236}">
                <a16:creationId xmlns:a16="http://schemas.microsoft.com/office/drawing/2014/main" id="{A9DF5926-5C9E-8F55-D095-D01501F1EEBC}"/>
              </a:ext>
            </a:extLst>
          </p:cNvPr>
          <p:cNvSpPr/>
          <p:nvPr/>
        </p:nvSpPr>
        <p:spPr>
          <a:xfrm>
            <a:off x="8980714" y="3222171"/>
            <a:ext cx="590376" cy="432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11102"/>
      </p:ext>
    </p:extLst>
  </p:cSld>
  <p:clrMapOvr>
    <a:masterClrMapping/>
  </p:clrMapOvr>
  <p:transition spd="slow" advClick="0"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3C9AD-ADAA-FA28-1AB7-C2B9E9EDE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24631"/>
      </p:ext>
    </p:extLst>
  </p:cSld>
  <p:clrMapOvr>
    <a:masterClrMapping/>
  </p:clrMapOvr>
  <p:transition spd="slow" advClick="0" advTm="2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E93A3-3801-7903-99D2-8D1D31A0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endParaRPr lang="en-GB" sz="44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C9A191-4317-7437-8C6F-3D92D668A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598194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8E1A325-867F-0EA2-1F57-2F24BC5A9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750">
                        <a14:foregroundMark x1="91750" y1="37333" x2="91750" y2="3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6400" y="4106722"/>
            <a:ext cx="3544888" cy="3544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9958A-D4DE-9346-612B-6C19DE036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773" y="1892992"/>
            <a:ext cx="4515214" cy="3001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D2524-E750-E55D-F73D-5A846BE907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95" b="92844" l="9877" r="89918">
                        <a14:foregroundMark x1="23457" y1="16008" x2="25309" y2="6591"/>
                        <a14:foregroundMark x1="25309" y1="6591" x2="25309" y2="6591"/>
                        <a14:foregroundMark x1="29218" y1="3766" x2="35049" y2="2950"/>
                        <a14:foregroundMark x1="73874" y1="1676" x2="75309" y2="1695"/>
                        <a14:foregroundMark x1="75267" y1="2825" x2="75103" y2="7156"/>
                        <a14:foregroundMark x1="75281" y1="2448" x2="75267" y2="2825"/>
                        <a14:foregroundMark x1="75288" y1="2260" x2="75281" y2="2448"/>
                        <a14:foregroundMark x1="75309" y1="1695" x2="75288" y2="2260"/>
                        <a14:foregroundMark x1="56584" y1="92844" x2="56584" y2="92844"/>
                        <a14:backgroundMark x1="36420" y1="942" x2="63992" y2="188"/>
                        <a14:backgroundMark x1="63992" y1="188" x2="74280" y2="1130"/>
                        <a14:backgroundMark x1="74280" y1="1130" x2="74280" y2="1130"/>
                        <a14:backgroundMark x1="75926" y1="2260" x2="75926" y2="2260"/>
                        <a14:backgroundMark x1="74486" y1="2825" x2="74486" y2="2825"/>
                        <a14:backgroundMark x1="75720" y1="2448" x2="75720" y2="24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5600" y="4436661"/>
            <a:ext cx="2195371" cy="23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3443"/>
      </p:ext>
    </p:extLst>
  </p:cSld>
  <p:clrMapOvr>
    <a:masterClrMapping/>
  </p:clrMapOvr>
  <p:transition spd="slow" advClick="0" advTm="2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FD7018C-7E55-4D6E-AB06-05131DB1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2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8555D-48FE-6397-C706-CBACD4D7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77" r="18862" b="1"/>
          <a:stretch>
            <a:fillRect/>
          </a:stretch>
        </p:blipFill>
        <p:spPr>
          <a:xfrm>
            <a:off x="956005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D63DFA-3719-4B2C-98EB-FF332C7C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659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3FED-0ED2-39CD-2373-F3432A035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9376"/>
          <a:stretch>
            <a:fillRect/>
          </a:stretch>
        </p:blipFill>
        <p:spPr>
          <a:xfrm>
            <a:off x="5866392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14543C-E7F7-4162-A7A3-916B544C1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8E8B52C-2AAD-4DCB-A010-6EF262B28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A32A6-63EC-2FE6-55E8-CC7A1C4E6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232" y="3371244"/>
            <a:ext cx="1895526" cy="284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6848"/>
      </p:ext>
    </p:extLst>
  </p:cSld>
  <p:clrMapOvr>
    <a:masterClrMapping/>
  </p:clrMapOvr>
  <p:transition spd="slow"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BE2A9B-3E0E-41A9-8FD8-F25493075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6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kangaroo lying on the ground&#10;&#10;AI-generated content may be incorrect.">
            <a:extLst>
              <a:ext uri="{FF2B5EF4-FFF2-40B4-BE49-F238E27FC236}">
                <a16:creationId xmlns:a16="http://schemas.microsoft.com/office/drawing/2014/main" id="{6BBF2C59-93BD-8168-3377-50241223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9" r="1" b="17104"/>
          <a:stretch>
            <a:fillRect/>
          </a:stretch>
        </p:blipFill>
        <p:spPr>
          <a:xfrm>
            <a:off x="634277" y="609600"/>
            <a:ext cx="9659904" cy="560493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AEE725-B4A4-4E3A-AE74-BD9294C3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6EC803-A908-4463-B0DE-B2F55770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360CD6-1151-4683-9162-8AC8A24E6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135089"/>
      </p:ext>
    </p:extLst>
  </p:cSld>
  <p:clrMapOvr>
    <a:masterClrMapping/>
  </p:clrMapOvr>
  <p:transition spd="slow" advClick="0" advTm="2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28998-1324-7566-983D-62E2B60C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GB" sz="44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11yo girl arrives in 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D8425-E592-D599-0C55-DB95B2924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66" y="2402690"/>
            <a:ext cx="3700463" cy="246249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119964-4BA7-59C3-F602-8CE68919F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821613" y="581782"/>
            <a:ext cx="3776163" cy="2513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C0DA7-A13C-438B-D937-54E8E6928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8879" y="4114799"/>
            <a:ext cx="3662467" cy="23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45693"/>
      </p:ext>
    </p:extLst>
  </p:cSld>
  <p:clrMapOvr>
    <a:masterClrMapping/>
  </p:clrMapOvr>
  <p:transition spd="slow" advClick="0"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AB4C8-23C0-6382-0C7E-78ABE2CE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Earlier that morning…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E2CDC0-D93E-6674-63A0-FFD1AD8F3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3893" r="16601"/>
          <a:stretch/>
        </p:blipFill>
        <p:spPr>
          <a:xfrm>
            <a:off x="3253910" y="2974292"/>
            <a:ext cx="2838914" cy="2297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76E4FB-4634-0044-4503-ABA000932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67" y="2974292"/>
            <a:ext cx="2297495" cy="2297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C8A44-AE3C-4368-3BC9-2E57F1E6F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998" y="2969715"/>
            <a:ext cx="2147842" cy="2306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A8C53-FC7B-AC6D-6FA0-10433D065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711" y="2969715"/>
            <a:ext cx="2297495" cy="229749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85ABBB9-B142-D708-D528-C89B252518DD}"/>
              </a:ext>
            </a:extLst>
          </p:cNvPr>
          <p:cNvSpPr/>
          <p:nvPr/>
        </p:nvSpPr>
        <p:spPr>
          <a:xfrm>
            <a:off x="2621146" y="3791569"/>
            <a:ext cx="1019175" cy="6381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5533DC-1601-041B-29AF-9A37EBBD0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4613" y="3780104"/>
            <a:ext cx="1036410" cy="676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E6D0F-6D98-7157-BB1E-BB10A2255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444" y="3785028"/>
            <a:ext cx="1036410" cy="6767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EBAAB-07F8-779B-B131-8EAA34A51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0854" y="356466"/>
            <a:ext cx="2147841" cy="214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776645"/>
      </p:ext>
    </p:extLst>
  </p:cSld>
  <p:clrMapOvr>
    <a:masterClrMapping/>
  </p:clrMapOvr>
  <p:transition spd="slow" advClick="0" advTm="2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9FD7D-2AE7-FDBD-BA42-E5D8F3D0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Background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A75EAE-FAD1-3283-0232-6E8D23896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497" y="1977793"/>
            <a:ext cx="4610583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BEF254-0410-8EEF-8E95-F4C647DC8E76}"/>
              </a:ext>
            </a:extLst>
          </p:cNvPr>
          <p:cNvSpPr/>
          <p:nvPr/>
        </p:nvSpPr>
        <p:spPr>
          <a:xfrm>
            <a:off x="5261542" y="435428"/>
            <a:ext cx="2117479" cy="12245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iome" panose="020B0503030204020804" pitchFamily="34" charset="0"/>
                <a:cs typeface="Biome" panose="020B0503030204020804" pitchFamily="34" charset="0"/>
              </a:rPr>
              <a:t>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34EE79-26D8-7CB2-1374-162B9A37CCB8}"/>
              </a:ext>
            </a:extLst>
          </p:cNvPr>
          <p:cNvSpPr/>
          <p:nvPr/>
        </p:nvSpPr>
        <p:spPr>
          <a:xfrm>
            <a:off x="1538460" y="2253343"/>
            <a:ext cx="2242458" cy="12245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iome" panose="020B0503030204020804" pitchFamily="34" charset="0"/>
                <a:cs typeface="Biome" panose="020B0503030204020804" pitchFamily="34" charset="0"/>
              </a:rPr>
              <a:t>Fever headache confusion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B01BF-922D-6F8B-E521-5D32DA95C1DA}"/>
              </a:ext>
            </a:extLst>
          </p:cNvPr>
          <p:cNvSpPr/>
          <p:nvPr/>
        </p:nvSpPr>
        <p:spPr>
          <a:xfrm>
            <a:off x="2111829" y="4846101"/>
            <a:ext cx="2398553" cy="12586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iome" panose="020B0503030204020804" pitchFamily="34" charset="0"/>
                <a:cs typeface="Biome" panose="020B0503030204020804" pitchFamily="34" charset="0"/>
              </a:rPr>
              <a:t>IV ceftriaxone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16C284-0448-3656-E3FA-21EE68FE5C74}"/>
              </a:ext>
            </a:extLst>
          </p:cNvPr>
          <p:cNvCxnSpPr/>
          <p:nvPr/>
        </p:nvCxnSpPr>
        <p:spPr>
          <a:xfrm flipH="1" flipV="1">
            <a:off x="6836229" y="1556657"/>
            <a:ext cx="542792" cy="69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0BB6E91-F67E-124C-DE2E-7F7F159FBD5B}"/>
              </a:ext>
            </a:extLst>
          </p:cNvPr>
          <p:cNvSpPr/>
          <p:nvPr/>
        </p:nvSpPr>
        <p:spPr>
          <a:xfrm>
            <a:off x="8320080" y="1977793"/>
            <a:ext cx="3017676" cy="1451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iome" panose="020B0503030204020804" pitchFamily="34" charset="0"/>
                <a:cs typeface="Biome" panose="020B0503030204020804" pitchFamily="34" charset="0"/>
              </a:rPr>
              <a:t>Temperature dysregulation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C83557-BB3F-B3BF-F0A8-1A3ACF8AB5BA}"/>
              </a:ext>
            </a:extLst>
          </p:cNvPr>
          <p:cNvSpPr/>
          <p:nvPr/>
        </p:nvSpPr>
        <p:spPr>
          <a:xfrm>
            <a:off x="7806618" y="4720993"/>
            <a:ext cx="2743200" cy="137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iome" panose="020B0503030204020804" pitchFamily="34" charset="0"/>
                <a:cs typeface="Biome" panose="020B0503030204020804" pitchFamily="34" charset="0"/>
              </a:rPr>
              <a:t>Mood dysregulation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79C0258-E8BF-81F8-76DC-7356087095E1}"/>
                  </a:ext>
                </a:extLst>
              </p14:cNvPr>
              <p14:cNvContentPartPr/>
              <p14:nvPr/>
            </p14:nvContentPartPr>
            <p14:xfrm>
              <a:off x="6226611" y="1643829"/>
              <a:ext cx="43920" cy="348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79C0258-E8BF-81F8-76DC-7356087095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0131" y="1637709"/>
                <a:ext cx="5616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382D660-F681-5825-A4D5-C3B34C982341}"/>
                  </a:ext>
                </a:extLst>
              </p14:cNvPr>
              <p14:cNvContentPartPr/>
              <p14:nvPr/>
            </p14:nvContentPartPr>
            <p14:xfrm>
              <a:off x="7434771" y="2743269"/>
              <a:ext cx="937080" cy="228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382D660-F681-5825-A4D5-C3B34C9823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28291" y="2737149"/>
                <a:ext cx="9493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9985049-B455-4A14-33A2-DB3D8838BE86}"/>
                  </a:ext>
                </a:extLst>
              </p14:cNvPr>
              <p14:cNvContentPartPr/>
              <p14:nvPr/>
            </p14:nvContentPartPr>
            <p14:xfrm>
              <a:off x="7141011" y="4778709"/>
              <a:ext cx="882000" cy="326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9985049-B455-4A14-33A2-DB3D8838BE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34531" y="4772589"/>
                <a:ext cx="89424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B013174-78E8-5582-5C13-81797E484D2E}"/>
                  </a:ext>
                </a:extLst>
              </p14:cNvPr>
              <p14:cNvContentPartPr/>
              <p14:nvPr/>
            </p14:nvContentPartPr>
            <p14:xfrm>
              <a:off x="3951411" y="4245549"/>
              <a:ext cx="664560" cy="7948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B013174-78E8-5582-5C13-81797E484D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44931" y="4239429"/>
                <a:ext cx="676800" cy="80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D72BCA-3F61-F904-1731-18D648AFBFE0}"/>
                  </a:ext>
                </a:extLst>
              </p14:cNvPr>
              <p14:cNvContentPartPr/>
              <p14:nvPr/>
            </p14:nvContentPartPr>
            <p14:xfrm>
              <a:off x="3777171" y="2666589"/>
              <a:ext cx="1099800" cy="109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D72BCA-3F61-F904-1731-18D648AFBF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70691" y="2660469"/>
                <a:ext cx="11120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D083533-98E2-8330-0926-DF81F5546679}"/>
                  </a:ext>
                </a:extLst>
              </p14:cNvPr>
              <p14:cNvContentPartPr/>
              <p14:nvPr/>
            </p14:nvContentPartPr>
            <p14:xfrm>
              <a:off x="6139423" y="1208229"/>
              <a:ext cx="360" cy="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D083533-98E2-8330-0926-DF81F554667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33303" y="1202109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BBE562CA-DD0F-A712-2EEC-36551FA5DD5B}"/>
              </a:ext>
            </a:extLst>
          </p:cNvPr>
          <p:cNvGrpSpPr/>
          <p:nvPr/>
        </p:nvGrpSpPr>
        <p:grpSpPr>
          <a:xfrm>
            <a:off x="6585823" y="1012029"/>
            <a:ext cx="360" cy="360"/>
            <a:chOff x="6585823" y="101202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61BFF6D-9C8F-CCFF-314C-13B6320C55BE}"/>
                    </a:ext>
                  </a:extLst>
                </p14:cNvPr>
                <p14:cNvContentPartPr/>
                <p14:nvPr/>
              </p14:nvContentPartPr>
              <p14:xfrm>
                <a:off x="6585823" y="1012029"/>
                <a:ext cx="360" cy="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1BFF6D-9C8F-CCFF-314C-13B6320C55B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79703" y="100590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4DB1647-2DAA-1FE1-1419-C9C26BD385D8}"/>
                    </a:ext>
                  </a:extLst>
                </p14:cNvPr>
                <p14:cNvContentPartPr/>
                <p14:nvPr/>
              </p14:nvContentPartPr>
              <p14:xfrm>
                <a:off x="6585823" y="1012029"/>
                <a:ext cx="360" cy="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4DB1647-2DAA-1FE1-1419-C9C26BD385D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79703" y="100590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E4CD02-2209-9A06-99EE-1249AA1255A6}"/>
              </a:ext>
            </a:extLst>
          </p:cNvPr>
          <p:cNvGrpSpPr/>
          <p:nvPr/>
        </p:nvGrpSpPr>
        <p:grpSpPr>
          <a:xfrm>
            <a:off x="6509863" y="1012029"/>
            <a:ext cx="360" cy="360"/>
            <a:chOff x="6509863" y="101202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C3B2A9-F33D-5108-CF7E-1CF8F8CBB1F1}"/>
                    </a:ext>
                  </a:extLst>
                </p14:cNvPr>
                <p14:cNvContentPartPr/>
                <p14:nvPr/>
              </p14:nvContentPartPr>
              <p14:xfrm>
                <a:off x="6509863" y="1012029"/>
                <a:ext cx="360" cy="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C3B2A9-F33D-5108-CF7E-1CF8F8CBB1F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03743" y="100590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0C88FF8-E25C-8F68-A47C-2B7A16CE139F}"/>
                    </a:ext>
                  </a:extLst>
                </p14:cNvPr>
                <p14:cNvContentPartPr/>
                <p14:nvPr/>
              </p14:nvContentPartPr>
              <p14:xfrm>
                <a:off x="6509863" y="1012029"/>
                <a:ext cx="360" cy="3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0C88FF8-E25C-8F68-A47C-2B7A16CE139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03743" y="100590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08905383"/>
      </p:ext>
    </p:extLst>
  </p:cSld>
  <p:clrMapOvr>
    <a:masterClrMapping/>
  </p:clrMapOvr>
  <p:transition spd="slow" advClick="0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CDBCB3D0-62EC-4D8A-A9E7-991AF662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2C758D7-9BCC-44AD-98FB-A68CA5267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890917F-0A64-4C0A-91F8-E4F6BE6A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38C8E05-3629-4B19-A965-0C926F9D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9044F20B-3F79-4BBD-A9B8-33672B6A4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B5AEA-7348-15F7-2773-53DFDDFC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GB" sz="4400" dirty="0">
                <a:latin typeface="Biome" panose="020B0503030204020804" pitchFamily="34" charset="0"/>
                <a:cs typeface="Biome" panose="020B0503030204020804" pitchFamily="34" charset="0"/>
              </a:rPr>
              <a:t>Examination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3D5E8F-8B5F-8F22-7738-7A3AA9200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651705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D90ECE1-95E5-220E-C333-2AE554837A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750" y1="38571" x2="40750" y2="38571"/>
                        <a14:foregroundMark x1="54500" y1="24921" x2="54500" y2="24921"/>
                        <a14:foregroundMark x1="32750" y1="72540" x2="32750" y2="72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087" y="428477"/>
            <a:ext cx="3951514" cy="20745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63F91D-D6BE-C5FE-A92A-3864F9815E1D}"/>
                  </a:ext>
                </a:extLst>
              </p14:cNvPr>
              <p14:cNvContentPartPr/>
              <p14:nvPr/>
            </p14:nvContentPartPr>
            <p14:xfrm>
              <a:off x="1349691" y="2067909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63F91D-D6BE-C5FE-A92A-3864F9815E1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86691" y="2005269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4A5FF66-8B4B-20E6-8AAC-C4FA47D0D733}"/>
              </a:ext>
            </a:extLst>
          </p:cNvPr>
          <p:cNvGrpSpPr/>
          <p:nvPr/>
        </p:nvGrpSpPr>
        <p:grpSpPr>
          <a:xfrm>
            <a:off x="1371291" y="326589"/>
            <a:ext cx="2344680" cy="2010960"/>
            <a:chOff x="1371291" y="326589"/>
            <a:chExt cx="2344680" cy="201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99321B3-ECCC-80C8-708A-76AD6346B859}"/>
                    </a:ext>
                  </a:extLst>
                </p14:cNvPr>
                <p14:cNvContentPartPr/>
                <p14:nvPr/>
              </p14:nvContentPartPr>
              <p14:xfrm>
                <a:off x="1371291" y="460149"/>
                <a:ext cx="2344680" cy="16081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99321B3-ECCC-80C8-708A-76AD6346B85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08291" y="397509"/>
                  <a:ext cx="2470320" cy="173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34A7780-FF95-C502-BE8B-1DE195F29E8C}"/>
                    </a:ext>
                  </a:extLst>
                </p14:cNvPr>
                <p14:cNvContentPartPr/>
                <p14:nvPr/>
              </p14:nvContentPartPr>
              <p14:xfrm>
                <a:off x="1371291" y="326589"/>
                <a:ext cx="2198520" cy="20109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34A7780-FF95-C502-BE8B-1DE195F29E8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08291" y="263949"/>
                  <a:ext cx="2324160" cy="2136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36306624"/>
      </p:ext>
    </p:extLst>
  </p:cSld>
  <p:clrMapOvr>
    <a:masterClrMapping/>
  </p:clrMapOvr>
  <p:transition spd="slow" advClick="0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64DAFB-AD9A-4E52-B026-8641CCD67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747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B1C8FC-E1FE-470B-AB3B-D4B1D8C9D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1086-4FBF-41E3-B23D-0AF086E7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2846786"/>
            <a:ext cx="1602997" cy="144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0C04C-9973-40F3-8121-55AC6A472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51041"/>
            <a:ext cx="9936886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6B57F6-C734-4FDA-9495-94E602DC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89448"/>
            <a:ext cx="9936887" cy="4381221"/>
          </a:xfrm>
          <a:prstGeom prst="rect">
            <a:avLst/>
          </a:prstGeom>
          <a:solidFill>
            <a:srgbClr val="0D0D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C43FB-8BF3-61BB-E0BD-F89B479D4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00149" y="1387795"/>
            <a:ext cx="8256835" cy="46238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C984CB-7FE4-4AD0-8CF7-11AD5573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148944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1DDD2-8615-D7DD-9ED7-E7FFD2125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097" y="758759"/>
            <a:ext cx="3019996" cy="3019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7D01B-CFF4-C823-6D31-BFC65C568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6933" y="155870"/>
            <a:ext cx="2280681" cy="2285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5A4FD-06EF-9DB1-FFFC-ACC33D5DA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6887" y="4348394"/>
            <a:ext cx="2280681" cy="22852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F22AA4-F3CC-5B3B-B690-70B7A2DF9B25}"/>
              </a:ext>
            </a:extLst>
          </p:cNvPr>
          <p:cNvSpPr/>
          <p:nvPr/>
        </p:nvSpPr>
        <p:spPr>
          <a:xfrm>
            <a:off x="8193592" y="5902669"/>
            <a:ext cx="20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80/35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A9F52-971E-9840-94C4-83095B9DEE30}"/>
              </a:ext>
            </a:extLst>
          </p:cNvPr>
          <p:cNvSpPr/>
          <p:nvPr/>
        </p:nvSpPr>
        <p:spPr>
          <a:xfrm>
            <a:off x="7245489" y="276460"/>
            <a:ext cx="20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86/41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F8FAF3-452C-875B-EB9C-4E8DD1A4C9D6}"/>
              </a:ext>
            </a:extLst>
          </p:cNvPr>
          <p:cNvSpPr/>
          <p:nvPr/>
        </p:nvSpPr>
        <p:spPr>
          <a:xfrm>
            <a:off x="2023382" y="297281"/>
            <a:ext cx="25280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101/63</a:t>
            </a:r>
          </a:p>
        </p:txBody>
      </p:sp>
    </p:spTree>
    <p:extLst>
      <p:ext uri="{BB962C8B-B14F-4D97-AF65-F5344CB8AC3E}">
        <p14:creationId xmlns:p14="http://schemas.microsoft.com/office/powerpoint/2010/main" val="107215100"/>
      </p:ext>
    </p:extLst>
  </p:cSld>
  <p:clrMapOvr>
    <a:masterClrMapping/>
  </p:clrMapOvr>
  <p:transition spd="slow" advClick="0"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F49E7-F0A9-A224-4D31-9A4C2B0BF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939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C7CF2-6A9D-FCDD-73A4-3AD6DD3E8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9D50C48-AF93-CBA6-57A1-95779BF449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5184747"/>
              </p:ext>
            </p:extLst>
          </p:nvPr>
        </p:nvGraphicFramePr>
        <p:xfrm>
          <a:off x="3699217" y="186227"/>
          <a:ext cx="7275286" cy="395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FB37B25F-BFCE-5CCE-EAA6-337E485E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438007"/>
      </p:ext>
    </p:extLst>
  </p:cSld>
  <p:clrMapOvr>
    <a:masterClrMapping/>
  </p:clrMapOvr>
  <p:transition spd="slow" advClick="0"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09FCE9-F1F4-F887-B3B8-070CFBB293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4" r="1919" b="1"/>
          <a:stretch>
            <a:fillRect/>
          </a:stretch>
        </p:blipFill>
        <p:spPr>
          <a:xfrm>
            <a:off x="2988923" y="1690"/>
            <a:ext cx="760752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6BD649C-1763-A483-8FB0-1C4A5BA98C34}"/>
              </a:ext>
            </a:extLst>
          </p:cNvPr>
          <p:cNvSpPr/>
          <p:nvPr/>
        </p:nvSpPr>
        <p:spPr>
          <a:xfrm>
            <a:off x="206829" y="2667000"/>
            <a:ext cx="3864428" cy="3418114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pH 7.52</a:t>
            </a:r>
          </a:p>
          <a:p>
            <a:pPr algn="ctr"/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pCO2 3.6</a:t>
            </a:r>
          </a:p>
          <a:p>
            <a:pPr algn="ctr"/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BE -0.7</a:t>
            </a:r>
          </a:p>
          <a:p>
            <a:pPr algn="ctr"/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HCO3 23.8</a:t>
            </a:r>
          </a:p>
          <a:p>
            <a:pPr algn="ctr"/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Glucose 3.6</a:t>
            </a:r>
          </a:p>
          <a:p>
            <a:pPr algn="ctr"/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Lactate 7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785684"/>
      </p:ext>
    </p:extLst>
  </p:cSld>
  <p:clrMapOvr>
    <a:masterClrMapping/>
  </p:clrMapOvr>
  <p:transition spd="slow" advClick="0" advTm="2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07D52-A113-41A8-0BD6-9E90CCB2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" r="1814" b="-2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2EC46-5BDA-B2E7-A3A4-635B61B33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91" b="2565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AFBC5-6856-6957-544D-A0E233BC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98" r="1" b="1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848142"/>
      </p:ext>
    </p:extLst>
  </p:cSld>
  <p:clrMapOvr>
    <a:masterClrMapping/>
  </p:clrMapOvr>
  <p:transition spd="slow" advClick="0" advTm="20000"/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12A308103374E9054EB8493BAB2B1" ma:contentTypeVersion="5" ma:contentTypeDescription="Create a new document." ma:contentTypeScope="" ma:versionID="8d1fdfb775c3cf9fe122ddd3d06ca3d6">
  <xsd:schema xmlns:xsd="http://www.w3.org/2001/XMLSchema" xmlns:xs="http://www.w3.org/2001/XMLSchema" xmlns:p="http://schemas.microsoft.com/office/2006/metadata/properties" xmlns:ns3="cb1f09a4-f6c8-4c52-b466-5faa149ee709" targetNamespace="http://schemas.microsoft.com/office/2006/metadata/properties" ma:root="true" ma:fieldsID="6465bc5ad2beb86b48d2eb920ac1379e" ns3:_="">
    <xsd:import namespace="cb1f09a4-f6c8-4c52-b466-5faa149ee709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f09a4-f6c8-4c52-b466-5faa149ee709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92E34E-652C-4303-9CFB-D974B248105A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cb1f09a4-f6c8-4c52-b466-5faa149ee70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83838B5-611E-4A28-88D8-D0A707967D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1A2289-1450-47FD-B47B-4F60B1B9FC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1f09a4-f6c8-4c52-b466-5faa149ee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355</TotalTime>
  <Words>237</Words>
  <Application>Microsoft Office PowerPoint</Application>
  <PresentationFormat>Widescreen</PresentationFormat>
  <Paragraphs>54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Biome</vt:lpstr>
      <vt:lpstr>Trebuchet MS</vt:lpstr>
      <vt:lpstr>Berlin</vt:lpstr>
      <vt:lpstr>It’s getting hot in here</vt:lpstr>
      <vt:lpstr>11yo girl arrives in ED</vt:lpstr>
      <vt:lpstr>Earlier that morning…</vt:lpstr>
      <vt:lpstr>Background</vt:lpstr>
      <vt:lpstr>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Hettiaratchi Lauren</dc:creator>
  <cp:lastModifiedBy>Dakshitha Hettiaratchi</cp:lastModifiedBy>
  <cp:revision>4</cp:revision>
  <dcterms:created xsi:type="dcterms:W3CDTF">2025-10-15T09:14:51Z</dcterms:created>
  <dcterms:modified xsi:type="dcterms:W3CDTF">2025-10-15T20:27:08Z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0x010100F1A12A308103374E9054EB8493BAB2B1</vt:lpwstr>
  </property>
</Properties>
</file>